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56" r:id="rId3"/>
    <p:sldId id="268" r:id="rId4"/>
    <p:sldId id="286" r:id="rId5"/>
    <p:sldId id="287" r:id="rId6"/>
    <p:sldId id="298" r:id="rId7"/>
    <p:sldId id="290" r:id="rId8"/>
    <p:sldId id="288" r:id="rId9"/>
    <p:sldId id="289" r:id="rId10"/>
    <p:sldId id="291" r:id="rId11"/>
    <p:sldId id="292" r:id="rId12"/>
    <p:sldId id="297" r:id="rId13"/>
    <p:sldId id="29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7"/>
    <a:srgbClr val="A8A8A8"/>
    <a:srgbClr val="D2D2D2"/>
    <a:srgbClr val="C5C5C5"/>
    <a:srgbClr val="E5E5E5"/>
    <a:srgbClr val="4C4C4C"/>
    <a:srgbClr val="E21A19"/>
    <a:srgbClr val="00A6D6"/>
    <a:srgbClr val="E5B8B8"/>
    <a:srgbClr val="D6E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Stijl, thema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7292A2E-F333-43FB-9621-5CBBE7FDCDCB}" styleName="Stijl, licht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Stijl, licht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jl, lich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36" autoAdjust="0"/>
    <p:restoredTop sz="83894" autoAdjust="0"/>
  </p:normalViewPr>
  <p:slideViewPr>
    <p:cSldViewPr snapToGrid="0" snapToObjects="1">
      <p:cViewPr varScale="1">
        <p:scale>
          <a:sx n="43" d="100"/>
          <a:sy n="43" d="100"/>
        </p:scale>
        <p:origin x="185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824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DC902-41E6-1841-9866-60BD3AF44100}" type="doc">
      <dgm:prSet loTypeId="urn:microsoft.com/office/officeart/2005/8/layout/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06C6F1F3-0676-D346-8C4D-D72587F902E5}">
      <dgm:prSet phldrT="[Tekst]" custT="1"/>
      <dgm:spPr>
        <a:ln>
          <a:noFill/>
        </a:ln>
      </dgm:spPr>
      <dgm:t>
        <a:bodyPr/>
        <a:lstStyle/>
        <a:p>
          <a:r>
            <a:rPr lang="en-AU" sz="1100" b="1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33218321-F7F8-C74A-A0B6-994D71EF59AD}" type="parTrans" cxnId="{818F11A6-C73E-D74B-B285-2E765523D0BD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75810CFA-54D7-8F47-B812-8FFE97740253}" type="sibTrans" cxnId="{818F11A6-C73E-D74B-B285-2E765523D0BD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CC04C-EFF0-484E-BB00-9EAB753F120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gm:t>
    </dgm:pt>
    <dgm:pt modelId="{1BB483E2-0133-D44D-A10A-52A546F95F6E}" type="parTrans" cxnId="{0E212D3D-96E2-B34C-9CD9-4B41613B3593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F4039E5-0EAE-B743-9C67-90701D2F2092}" type="sibTrans" cxnId="{0E212D3D-96E2-B34C-9CD9-4B41613B3593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1C3CE-EEF5-F140-83F7-2D9170AAC39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gm:t>
    </dgm:pt>
    <dgm:pt modelId="{8CE7F085-754D-F249-922C-1B420E9ABC8C}" type="par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5CB4047D-5369-264A-BB77-1C125B6CA9BD}" type="sib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EA5780A6-ADED-F54A-89FD-B917FF3EDCFE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gm:t>
    </dgm:pt>
    <dgm:pt modelId="{A57FFEA1-A2AA-0440-B3FE-1E0466E7948B}" type="parTrans" cxnId="{082972D6-FB79-6643-A324-635C4F40BDE5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5F99CA1-8139-4C4B-AD52-99D833799DA1}" type="sibTrans" cxnId="{082972D6-FB79-6643-A324-635C4F40BDE5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62D1E6-AD48-904C-B0EE-324BB2D5C7C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767FD695-A711-DE4E-870D-443761127D2B}" type="parTrans" cxnId="{8E0735A7-1389-F641-89AA-DD32D10C7579}">
      <dgm:prSet/>
      <dgm:spPr/>
      <dgm:t>
        <a:bodyPr/>
        <a:lstStyle/>
        <a:p>
          <a:endParaRPr lang="nl-NL"/>
        </a:p>
      </dgm:t>
    </dgm:pt>
    <dgm:pt modelId="{84386A51-58FB-8D4C-97AF-64906903F460}" type="sibTrans" cxnId="{8E0735A7-1389-F641-89AA-DD32D10C7579}">
      <dgm:prSet/>
      <dgm:spPr/>
      <dgm:t>
        <a:bodyPr/>
        <a:lstStyle/>
        <a:p>
          <a:endParaRPr lang="nl-NL"/>
        </a:p>
      </dgm:t>
    </dgm:pt>
    <dgm:pt modelId="{D32DBBFD-D4B6-794D-A5E9-9C4ED4D4776F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87197191-4BB2-CF47-AE67-933F4E143E43}" type="parTrans" cxnId="{362F28BA-73AF-1147-9AF3-7F2967FDDAD3}">
      <dgm:prSet/>
      <dgm:spPr/>
      <dgm:t>
        <a:bodyPr/>
        <a:lstStyle/>
        <a:p>
          <a:endParaRPr lang="nl-NL"/>
        </a:p>
      </dgm:t>
    </dgm:pt>
    <dgm:pt modelId="{F99BD5DF-3193-464C-B537-EFAA4C2DF61B}" type="sibTrans" cxnId="{362F28BA-73AF-1147-9AF3-7F2967FDDAD3}">
      <dgm:prSet/>
      <dgm:spPr/>
      <dgm:t>
        <a:bodyPr/>
        <a:lstStyle/>
        <a:p>
          <a:endParaRPr lang="nl-NL"/>
        </a:p>
      </dgm:t>
    </dgm:pt>
    <dgm:pt modelId="{36D49C98-1510-A94C-BEFB-736FA37B8032}" type="pres">
      <dgm:prSet presAssocID="{CEADC902-41E6-1841-9866-60BD3AF44100}" presName="linearFlow" presStyleCnt="0">
        <dgm:presLayoutVars>
          <dgm:resizeHandles val="exact"/>
        </dgm:presLayoutVars>
      </dgm:prSet>
      <dgm:spPr/>
    </dgm:pt>
    <dgm:pt modelId="{A68F0468-C9E3-3442-AFE0-2692DC7CA374}" type="pres">
      <dgm:prSet presAssocID="{06C6F1F3-0676-D346-8C4D-D72587F902E5}" presName="node" presStyleLbl="node1" presStyleIdx="0" presStyleCnt="6" custScaleX="146918">
        <dgm:presLayoutVars>
          <dgm:bulletEnabled val="1"/>
        </dgm:presLayoutVars>
      </dgm:prSet>
      <dgm:spPr/>
    </dgm:pt>
    <dgm:pt modelId="{E9837353-AB08-DE48-A56B-D1F380A126C4}" type="pres">
      <dgm:prSet presAssocID="{75810CFA-54D7-8F47-B812-8FFE97740253}" presName="sibTrans" presStyleLbl="sibTrans2D1" presStyleIdx="0" presStyleCnt="5"/>
      <dgm:spPr/>
    </dgm:pt>
    <dgm:pt modelId="{BBEAD75E-AF60-5E4F-BDC7-6BE98C2BCFD9}" type="pres">
      <dgm:prSet presAssocID="{75810CFA-54D7-8F47-B812-8FFE97740253}" presName="connectorText" presStyleLbl="sibTrans2D1" presStyleIdx="0" presStyleCnt="5"/>
      <dgm:spPr/>
    </dgm:pt>
    <dgm:pt modelId="{180D4B0E-2E5F-9343-83FF-8CDE982DA3AD}" type="pres">
      <dgm:prSet presAssocID="{EA5780A6-ADED-F54A-89FD-B917FF3EDCFE}" presName="node" presStyleLbl="node1" presStyleIdx="1" presStyleCnt="6" custScaleX="146918">
        <dgm:presLayoutVars>
          <dgm:bulletEnabled val="1"/>
        </dgm:presLayoutVars>
      </dgm:prSet>
      <dgm:spPr/>
    </dgm:pt>
    <dgm:pt modelId="{5A8F4C76-A882-BA4E-8432-60AB42DE0EE3}" type="pres">
      <dgm:prSet presAssocID="{05F99CA1-8139-4C4B-AD52-99D833799DA1}" presName="sibTrans" presStyleLbl="sibTrans2D1" presStyleIdx="1" presStyleCnt="5"/>
      <dgm:spPr/>
    </dgm:pt>
    <dgm:pt modelId="{1B811B7C-CFC5-E541-9AA0-684B2EDC985B}" type="pres">
      <dgm:prSet presAssocID="{05F99CA1-8139-4C4B-AD52-99D833799DA1}" presName="connectorText" presStyleLbl="sibTrans2D1" presStyleIdx="1" presStyleCnt="5"/>
      <dgm:spPr/>
    </dgm:pt>
    <dgm:pt modelId="{1CFDC8D4-4EBE-F94A-A30A-B83612BC3AEC}" type="pres">
      <dgm:prSet presAssocID="{63ACC04C-EFF0-484E-BB00-9EAB753F1205}" presName="node" presStyleLbl="node1" presStyleIdx="2" presStyleCnt="6" custScaleX="146918" custLinFactX="-21832" custLinFactNeighborX="-100000" custLinFactNeighborY="5699">
        <dgm:presLayoutVars>
          <dgm:bulletEnabled val="1"/>
        </dgm:presLayoutVars>
      </dgm:prSet>
      <dgm:spPr/>
    </dgm:pt>
    <dgm:pt modelId="{1E9D0BC2-472D-FE41-80C0-B988A3F0EFC1}" type="pres">
      <dgm:prSet presAssocID="{0F4039E5-0EAE-B743-9C67-90701D2F2092}" presName="sibTrans" presStyleLbl="sibTrans2D1" presStyleIdx="2" presStyleCnt="5"/>
      <dgm:spPr/>
    </dgm:pt>
    <dgm:pt modelId="{4DCBED97-54C5-1E41-B4F3-4A30FA914A32}" type="pres">
      <dgm:prSet presAssocID="{0F4039E5-0EAE-B743-9C67-90701D2F2092}" presName="connectorText" presStyleLbl="sibTrans2D1" presStyleIdx="2" presStyleCnt="5"/>
      <dgm:spPr/>
    </dgm:pt>
    <dgm:pt modelId="{5D9A16D5-B381-3143-AF53-6192A2D94589}" type="pres">
      <dgm:prSet presAssocID="{8362D1E6-AD48-904C-B0EE-324BB2D5C7C7}" presName="node" presStyleLbl="node1" presStyleIdx="3" presStyleCnt="6" custScaleX="146918">
        <dgm:presLayoutVars>
          <dgm:bulletEnabled val="1"/>
        </dgm:presLayoutVars>
      </dgm:prSet>
      <dgm:spPr/>
    </dgm:pt>
    <dgm:pt modelId="{72BF4C16-2EC5-E04C-A52D-0FA318827CAA}" type="pres">
      <dgm:prSet presAssocID="{84386A51-58FB-8D4C-97AF-64906903F460}" presName="sibTrans" presStyleLbl="sibTrans2D1" presStyleIdx="3" presStyleCnt="5"/>
      <dgm:spPr/>
    </dgm:pt>
    <dgm:pt modelId="{B2F99EC4-9588-DA42-B690-5FE17A5162EA}" type="pres">
      <dgm:prSet presAssocID="{84386A51-58FB-8D4C-97AF-64906903F460}" presName="connectorText" presStyleLbl="sibTrans2D1" presStyleIdx="3" presStyleCnt="5"/>
      <dgm:spPr/>
    </dgm:pt>
    <dgm:pt modelId="{AB9DF250-2CEA-0D48-A5BF-D74CD4F56538}" type="pres">
      <dgm:prSet presAssocID="{D32DBBFD-D4B6-794D-A5E9-9C4ED4D4776F}" presName="node" presStyleLbl="node1" presStyleIdx="4" presStyleCnt="6" custScaleX="150765">
        <dgm:presLayoutVars>
          <dgm:bulletEnabled val="1"/>
        </dgm:presLayoutVars>
      </dgm:prSet>
      <dgm:spPr/>
    </dgm:pt>
    <dgm:pt modelId="{FE2D8FEA-30C9-9E4B-81B6-4E58D7E7F2F2}" type="pres">
      <dgm:prSet presAssocID="{F99BD5DF-3193-464C-B537-EFAA4C2DF61B}" presName="sibTrans" presStyleLbl="sibTrans2D1" presStyleIdx="4" presStyleCnt="5"/>
      <dgm:spPr/>
    </dgm:pt>
    <dgm:pt modelId="{1D82F651-78A3-DC49-B28F-56BDC150643B}" type="pres">
      <dgm:prSet presAssocID="{F99BD5DF-3193-464C-B537-EFAA4C2DF61B}" presName="connectorText" presStyleLbl="sibTrans2D1" presStyleIdx="4" presStyleCnt="5"/>
      <dgm:spPr/>
    </dgm:pt>
    <dgm:pt modelId="{E83ECF1E-F5E3-3145-872D-AEDDE436AEBA}" type="pres">
      <dgm:prSet presAssocID="{6201C3CE-EEF5-F140-83F7-2D9170AAC397}" presName="node" presStyleLbl="node1" presStyleIdx="5" presStyleCnt="6" custScaleX="146918">
        <dgm:presLayoutVars>
          <dgm:bulletEnabled val="1"/>
        </dgm:presLayoutVars>
      </dgm:prSet>
      <dgm:spPr/>
    </dgm:pt>
  </dgm:ptLst>
  <dgm:cxnLst>
    <dgm:cxn modelId="{110E3303-EE08-7042-AF09-F66C770A622F}" type="presOf" srcId="{D32DBBFD-D4B6-794D-A5E9-9C4ED4D4776F}" destId="{AB9DF250-2CEA-0D48-A5BF-D74CD4F56538}" srcOrd="0" destOrd="0" presId="urn:microsoft.com/office/officeart/2005/8/layout/process2"/>
    <dgm:cxn modelId="{BD47C616-55EF-9F44-89B1-C95698ED4490}" type="presOf" srcId="{F99BD5DF-3193-464C-B537-EFAA4C2DF61B}" destId="{1D82F651-78A3-DC49-B28F-56BDC150643B}" srcOrd="1" destOrd="0" presId="urn:microsoft.com/office/officeart/2005/8/layout/process2"/>
    <dgm:cxn modelId="{55D9EB18-32ED-724A-94F6-D614CB10EB68}" srcId="{CEADC902-41E6-1841-9866-60BD3AF44100}" destId="{6201C3CE-EEF5-F140-83F7-2D9170AAC397}" srcOrd="5" destOrd="0" parTransId="{8CE7F085-754D-F249-922C-1B420E9ABC8C}" sibTransId="{5CB4047D-5369-264A-BB77-1C125B6CA9BD}"/>
    <dgm:cxn modelId="{B2DFDC1F-FCBA-6F43-A4D3-63E82D36876B}" type="presOf" srcId="{0F4039E5-0EAE-B743-9C67-90701D2F2092}" destId="{4DCBED97-54C5-1E41-B4F3-4A30FA914A32}" srcOrd="1" destOrd="0" presId="urn:microsoft.com/office/officeart/2005/8/layout/process2"/>
    <dgm:cxn modelId="{A5E7562C-A8A0-2A44-BFB8-828DAB7578C6}" type="presOf" srcId="{06C6F1F3-0676-D346-8C4D-D72587F902E5}" destId="{A68F0468-C9E3-3442-AFE0-2692DC7CA374}" srcOrd="0" destOrd="0" presId="urn:microsoft.com/office/officeart/2005/8/layout/process2"/>
    <dgm:cxn modelId="{68D94C39-41D4-5742-9455-A0D596325439}" type="presOf" srcId="{75810CFA-54D7-8F47-B812-8FFE97740253}" destId="{E9837353-AB08-DE48-A56B-D1F380A126C4}" srcOrd="0" destOrd="0" presId="urn:microsoft.com/office/officeart/2005/8/layout/process2"/>
    <dgm:cxn modelId="{6789803C-0035-2B4A-AE3A-9F346971DE58}" type="presOf" srcId="{84386A51-58FB-8D4C-97AF-64906903F460}" destId="{B2F99EC4-9588-DA42-B690-5FE17A5162EA}" srcOrd="1" destOrd="0" presId="urn:microsoft.com/office/officeart/2005/8/layout/process2"/>
    <dgm:cxn modelId="{0E212D3D-96E2-B34C-9CD9-4B41613B3593}" srcId="{CEADC902-41E6-1841-9866-60BD3AF44100}" destId="{63ACC04C-EFF0-484E-BB00-9EAB753F1205}" srcOrd="2" destOrd="0" parTransId="{1BB483E2-0133-D44D-A10A-52A546F95F6E}" sibTransId="{0F4039E5-0EAE-B743-9C67-90701D2F2092}"/>
    <dgm:cxn modelId="{15230663-DBB2-F248-890E-02BFE6F0F25A}" type="presOf" srcId="{05F99CA1-8139-4C4B-AD52-99D833799DA1}" destId="{1B811B7C-CFC5-E541-9AA0-684B2EDC985B}" srcOrd="1" destOrd="0" presId="urn:microsoft.com/office/officeart/2005/8/layout/process2"/>
    <dgm:cxn modelId="{0435A547-1199-FD4B-BB64-D134310E9024}" type="presOf" srcId="{05F99CA1-8139-4C4B-AD52-99D833799DA1}" destId="{5A8F4C76-A882-BA4E-8432-60AB42DE0EE3}" srcOrd="0" destOrd="0" presId="urn:microsoft.com/office/officeart/2005/8/layout/process2"/>
    <dgm:cxn modelId="{BA576169-0573-EC4D-816B-16F722263EB2}" type="presOf" srcId="{F99BD5DF-3193-464C-B537-EFAA4C2DF61B}" destId="{FE2D8FEA-30C9-9E4B-81B6-4E58D7E7F2F2}" srcOrd="0" destOrd="0" presId="urn:microsoft.com/office/officeart/2005/8/layout/process2"/>
    <dgm:cxn modelId="{4E69F578-450E-F340-A9B1-90C9F49D37E6}" type="presOf" srcId="{6201C3CE-EEF5-F140-83F7-2D9170AAC397}" destId="{E83ECF1E-F5E3-3145-872D-AEDDE436AEBA}" srcOrd="0" destOrd="0" presId="urn:microsoft.com/office/officeart/2005/8/layout/process2"/>
    <dgm:cxn modelId="{8C617480-A9E4-4C44-B9AF-094FD003EDAB}" type="presOf" srcId="{EA5780A6-ADED-F54A-89FD-B917FF3EDCFE}" destId="{180D4B0E-2E5F-9343-83FF-8CDE982DA3AD}" srcOrd="0" destOrd="0" presId="urn:microsoft.com/office/officeart/2005/8/layout/process2"/>
    <dgm:cxn modelId="{C1214593-B132-4D46-968C-8E5ABA499029}" type="presOf" srcId="{84386A51-58FB-8D4C-97AF-64906903F460}" destId="{72BF4C16-2EC5-E04C-A52D-0FA318827CAA}" srcOrd="0" destOrd="0" presId="urn:microsoft.com/office/officeart/2005/8/layout/process2"/>
    <dgm:cxn modelId="{818F11A6-C73E-D74B-B285-2E765523D0BD}" srcId="{CEADC902-41E6-1841-9866-60BD3AF44100}" destId="{06C6F1F3-0676-D346-8C4D-D72587F902E5}" srcOrd="0" destOrd="0" parTransId="{33218321-F7F8-C74A-A0B6-994D71EF59AD}" sibTransId="{75810CFA-54D7-8F47-B812-8FFE97740253}"/>
    <dgm:cxn modelId="{8E0735A7-1389-F641-89AA-DD32D10C7579}" srcId="{CEADC902-41E6-1841-9866-60BD3AF44100}" destId="{8362D1E6-AD48-904C-B0EE-324BB2D5C7C7}" srcOrd="3" destOrd="0" parTransId="{767FD695-A711-DE4E-870D-443761127D2B}" sibTransId="{84386A51-58FB-8D4C-97AF-64906903F460}"/>
    <dgm:cxn modelId="{661580AF-1896-D64A-AC92-BCD3F546CE45}" type="presOf" srcId="{63ACC04C-EFF0-484E-BB00-9EAB753F1205}" destId="{1CFDC8D4-4EBE-F94A-A30A-B83612BC3AEC}" srcOrd="0" destOrd="0" presId="urn:microsoft.com/office/officeart/2005/8/layout/process2"/>
    <dgm:cxn modelId="{362F28BA-73AF-1147-9AF3-7F2967FDDAD3}" srcId="{CEADC902-41E6-1841-9866-60BD3AF44100}" destId="{D32DBBFD-D4B6-794D-A5E9-9C4ED4D4776F}" srcOrd="4" destOrd="0" parTransId="{87197191-4BB2-CF47-AE67-933F4E143E43}" sibTransId="{F99BD5DF-3193-464C-B537-EFAA4C2DF61B}"/>
    <dgm:cxn modelId="{082972D6-FB79-6643-A324-635C4F40BDE5}" srcId="{CEADC902-41E6-1841-9866-60BD3AF44100}" destId="{EA5780A6-ADED-F54A-89FD-B917FF3EDCFE}" srcOrd="1" destOrd="0" parTransId="{A57FFEA1-A2AA-0440-B3FE-1E0466E7948B}" sibTransId="{05F99CA1-8139-4C4B-AD52-99D833799DA1}"/>
    <dgm:cxn modelId="{2E0959D7-949B-724F-A400-E48F26D09C19}" type="presOf" srcId="{8362D1E6-AD48-904C-B0EE-324BB2D5C7C7}" destId="{5D9A16D5-B381-3143-AF53-6192A2D94589}" srcOrd="0" destOrd="0" presId="urn:microsoft.com/office/officeart/2005/8/layout/process2"/>
    <dgm:cxn modelId="{7D4142DA-36BA-DC4F-8DAB-6F35F0ED1F29}" type="presOf" srcId="{75810CFA-54D7-8F47-B812-8FFE97740253}" destId="{BBEAD75E-AF60-5E4F-BDC7-6BE98C2BCFD9}" srcOrd="1" destOrd="0" presId="urn:microsoft.com/office/officeart/2005/8/layout/process2"/>
    <dgm:cxn modelId="{C2B151F2-DDA6-3447-801B-67F7324A2960}" type="presOf" srcId="{0F4039E5-0EAE-B743-9C67-90701D2F2092}" destId="{1E9D0BC2-472D-FE41-80C0-B988A3F0EFC1}" srcOrd="0" destOrd="0" presId="urn:microsoft.com/office/officeart/2005/8/layout/process2"/>
    <dgm:cxn modelId="{417CF3F7-BC8E-354F-BC67-6A92D3F3F74C}" type="presOf" srcId="{CEADC902-41E6-1841-9866-60BD3AF44100}" destId="{36D49C98-1510-A94C-BEFB-736FA37B8032}" srcOrd="0" destOrd="0" presId="urn:microsoft.com/office/officeart/2005/8/layout/process2"/>
    <dgm:cxn modelId="{A0FA9881-0EA3-854F-B2BE-9E6ABCDC89A7}" type="presParOf" srcId="{36D49C98-1510-A94C-BEFB-736FA37B8032}" destId="{A68F0468-C9E3-3442-AFE0-2692DC7CA374}" srcOrd="0" destOrd="0" presId="urn:microsoft.com/office/officeart/2005/8/layout/process2"/>
    <dgm:cxn modelId="{F39531EB-7A36-6344-9E65-636E58B82DB6}" type="presParOf" srcId="{36D49C98-1510-A94C-BEFB-736FA37B8032}" destId="{E9837353-AB08-DE48-A56B-D1F380A126C4}" srcOrd="1" destOrd="0" presId="urn:microsoft.com/office/officeart/2005/8/layout/process2"/>
    <dgm:cxn modelId="{843505FC-BB91-0D48-95DE-2865254395A9}" type="presParOf" srcId="{E9837353-AB08-DE48-A56B-D1F380A126C4}" destId="{BBEAD75E-AF60-5E4F-BDC7-6BE98C2BCFD9}" srcOrd="0" destOrd="0" presId="urn:microsoft.com/office/officeart/2005/8/layout/process2"/>
    <dgm:cxn modelId="{9F88D038-0C6C-CD4F-9339-83E1C1707769}" type="presParOf" srcId="{36D49C98-1510-A94C-BEFB-736FA37B8032}" destId="{180D4B0E-2E5F-9343-83FF-8CDE982DA3AD}" srcOrd="2" destOrd="0" presId="urn:microsoft.com/office/officeart/2005/8/layout/process2"/>
    <dgm:cxn modelId="{E77DCD9F-83E1-AF44-97C1-D38AA5A9719B}" type="presParOf" srcId="{36D49C98-1510-A94C-BEFB-736FA37B8032}" destId="{5A8F4C76-A882-BA4E-8432-60AB42DE0EE3}" srcOrd="3" destOrd="0" presId="urn:microsoft.com/office/officeart/2005/8/layout/process2"/>
    <dgm:cxn modelId="{5CEDB230-FBAE-604F-812E-E253722AAD46}" type="presParOf" srcId="{5A8F4C76-A882-BA4E-8432-60AB42DE0EE3}" destId="{1B811B7C-CFC5-E541-9AA0-684B2EDC985B}" srcOrd="0" destOrd="0" presId="urn:microsoft.com/office/officeart/2005/8/layout/process2"/>
    <dgm:cxn modelId="{9A3336B1-E773-AE40-9CE4-96A4C7DF524A}" type="presParOf" srcId="{36D49C98-1510-A94C-BEFB-736FA37B8032}" destId="{1CFDC8D4-4EBE-F94A-A30A-B83612BC3AEC}" srcOrd="4" destOrd="0" presId="urn:microsoft.com/office/officeart/2005/8/layout/process2"/>
    <dgm:cxn modelId="{B9767501-A103-FC45-93F6-1834F7075E1E}" type="presParOf" srcId="{36D49C98-1510-A94C-BEFB-736FA37B8032}" destId="{1E9D0BC2-472D-FE41-80C0-B988A3F0EFC1}" srcOrd="5" destOrd="0" presId="urn:microsoft.com/office/officeart/2005/8/layout/process2"/>
    <dgm:cxn modelId="{ED5A6EB1-3F1B-B544-B19A-6BF31ECD0910}" type="presParOf" srcId="{1E9D0BC2-472D-FE41-80C0-B988A3F0EFC1}" destId="{4DCBED97-54C5-1E41-B4F3-4A30FA914A32}" srcOrd="0" destOrd="0" presId="urn:microsoft.com/office/officeart/2005/8/layout/process2"/>
    <dgm:cxn modelId="{24ABFD9E-A0C4-2C40-8946-04177969950A}" type="presParOf" srcId="{36D49C98-1510-A94C-BEFB-736FA37B8032}" destId="{5D9A16D5-B381-3143-AF53-6192A2D94589}" srcOrd="6" destOrd="0" presId="urn:microsoft.com/office/officeart/2005/8/layout/process2"/>
    <dgm:cxn modelId="{74A01B85-638F-BA46-8177-AE13D8F348A9}" type="presParOf" srcId="{36D49C98-1510-A94C-BEFB-736FA37B8032}" destId="{72BF4C16-2EC5-E04C-A52D-0FA318827CAA}" srcOrd="7" destOrd="0" presId="urn:microsoft.com/office/officeart/2005/8/layout/process2"/>
    <dgm:cxn modelId="{6BCE4344-5E5B-C54F-9F53-BFE425E49FF4}" type="presParOf" srcId="{72BF4C16-2EC5-E04C-A52D-0FA318827CAA}" destId="{B2F99EC4-9588-DA42-B690-5FE17A5162EA}" srcOrd="0" destOrd="0" presId="urn:microsoft.com/office/officeart/2005/8/layout/process2"/>
    <dgm:cxn modelId="{54FBE337-FD0D-3047-A287-89630CBC8822}" type="presParOf" srcId="{36D49C98-1510-A94C-BEFB-736FA37B8032}" destId="{AB9DF250-2CEA-0D48-A5BF-D74CD4F56538}" srcOrd="8" destOrd="0" presId="urn:microsoft.com/office/officeart/2005/8/layout/process2"/>
    <dgm:cxn modelId="{C690FBA7-5658-E146-A819-F2D07DB5AE60}" type="presParOf" srcId="{36D49C98-1510-A94C-BEFB-736FA37B8032}" destId="{FE2D8FEA-30C9-9E4B-81B6-4E58D7E7F2F2}" srcOrd="9" destOrd="0" presId="urn:microsoft.com/office/officeart/2005/8/layout/process2"/>
    <dgm:cxn modelId="{707469B2-0C75-2048-BC98-079F471F1176}" type="presParOf" srcId="{FE2D8FEA-30C9-9E4B-81B6-4E58D7E7F2F2}" destId="{1D82F651-78A3-DC49-B28F-56BDC150643B}" srcOrd="0" destOrd="0" presId="urn:microsoft.com/office/officeart/2005/8/layout/process2"/>
    <dgm:cxn modelId="{696AD501-CFB3-D549-8661-F9011C289D84}" type="presParOf" srcId="{36D49C98-1510-A94C-BEFB-736FA37B8032}" destId="{E83ECF1E-F5E3-3145-872D-AEDDE436AEB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ADC902-41E6-1841-9866-60BD3AF44100}" type="doc">
      <dgm:prSet loTypeId="urn:microsoft.com/office/officeart/2005/8/layout/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06C6F1F3-0676-D346-8C4D-D72587F902E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33218321-F7F8-C74A-A0B6-994D71EF59AD}" type="parTrans" cxnId="{818F11A6-C73E-D74B-B285-2E765523D0BD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75810CFA-54D7-8F47-B812-8FFE97740253}" type="sibTrans" cxnId="{818F11A6-C73E-D74B-B285-2E765523D0BD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CC04C-EFF0-484E-BB00-9EAB753F120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gm:t>
    </dgm:pt>
    <dgm:pt modelId="{1BB483E2-0133-D44D-A10A-52A546F95F6E}" type="parTrans" cxnId="{0E212D3D-96E2-B34C-9CD9-4B41613B3593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F4039E5-0EAE-B743-9C67-90701D2F2092}" type="sibTrans" cxnId="{0E212D3D-96E2-B34C-9CD9-4B41613B3593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1C3CE-EEF5-F140-83F7-2D9170AAC39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gm:t>
    </dgm:pt>
    <dgm:pt modelId="{8CE7F085-754D-F249-922C-1B420E9ABC8C}" type="par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5CB4047D-5369-264A-BB77-1C125B6CA9BD}" type="sib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EA5780A6-ADED-F54A-89FD-B917FF3EDCFE}">
      <dgm:prSet phldrT="[Tekst]" custT="1"/>
      <dgm:spPr>
        <a:ln>
          <a:noFill/>
        </a:ln>
      </dgm:spPr>
      <dgm:t>
        <a:bodyPr/>
        <a:lstStyle/>
        <a:p>
          <a:r>
            <a:rPr lang="en-AU" sz="1100" b="1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gm:t>
    </dgm:pt>
    <dgm:pt modelId="{A57FFEA1-A2AA-0440-B3FE-1E0466E7948B}" type="parTrans" cxnId="{082972D6-FB79-6643-A324-635C4F40BDE5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5F99CA1-8139-4C4B-AD52-99D833799DA1}" type="sibTrans" cxnId="{082972D6-FB79-6643-A324-635C4F40BDE5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62D1E6-AD48-904C-B0EE-324BB2D5C7C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767FD695-A711-DE4E-870D-443761127D2B}" type="parTrans" cxnId="{8E0735A7-1389-F641-89AA-DD32D10C7579}">
      <dgm:prSet/>
      <dgm:spPr/>
      <dgm:t>
        <a:bodyPr/>
        <a:lstStyle/>
        <a:p>
          <a:endParaRPr lang="nl-NL"/>
        </a:p>
      </dgm:t>
    </dgm:pt>
    <dgm:pt modelId="{84386A51-58FB-8D4C-97AF-64906903F460}" type="sibTrans" cxnId="{8E0735A7-1389-F641-89AA-DD32D10C7579}">
      <dgm:prSet/>
      <dgm:spPr/>
      <dgm:t>
        <a:bodyPr/>
        <a:lstStyle/>
        <a:p>
          <a:endParaRPr lang="nl-NL"/>
        </a:p>
      </dgm:t>
    </dgm:pt>
    <dgm:pt modelId="{D32DBBFD-D4B6-794D-A5E9-9C4ED4D4776F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87197191-4BB2-CF47-AE67-933F4E143E43}" type="parTrans" cxnId="{362F28BA-73AF-1147-9AF3-7F2967FDDAD3}">
      <dgm:prSet/>
      <dgm:spPr/>
      <dgm:t>
        <a:bodyPr/>
        <a:lstStyle/>
        <a:p>
          <a:endParaRPr lang="nl-NL"/>
        </a:p>
      </dgm:t>
    </dgm:pt>
    <dgm:pt modelId="{F99BD5DF-3193-464C-B537-EFAA4C2DF61B}" type="sibTrans" cxnId="{362F28BA-73AF-1147-9AF3-7F2967FDDAD3}">
      <dgm:prSet/>
      <dgm:spPr/>
      <dgm:t>
        <a:bodyPr/>
        <a:lstStyle/>
        <a:p>
          <a:endParaRPr lang="nl-NL"/>
        </a:p>
      </dgm:t>
    </dgm:pt>
    <dgm:pt modelId="{36D49C98-1510-A94C-BEFB-736FA37B8032}" type="pres">
      <dgm:prSet presAssocID="{CEADC902-41E6-1841-9866-60BD3AF44100}" presName="linearFlow" presStyleCnt="0">
        <dgm:presLayoutVars>
          <dgm:resizeHandles val="exact"/>
        </dgm:presLayoutVars>
      </dgm:prSet>
      <dgm:spPr/>
    </dgm:pt>
    <dgm:pt modelId="{A68F0468-C9E3-3442-AFE0-2692DC7CA374}" type="pres">
      <dgm:prSet presAssocID="{06C6F1F3-0676-D346-8C4D-D72587F902E5}" presName="node" presStyleLbl="node1" presStyleIdx="0" presStyleCnt="6" custScaleX="146918">
        <dgm:presLayoutVars>
          <dgm:bulletEnabled val="1"/>
        </dgm:presLayoutVars>
      </dgm:prSet>
      <dgm:spPr/>
    </dgm:pt>
    <dgm:pt modelId="{E9837353-AB08-DE48-A56B-D1F380A126C4}" type="pres">
      <dgm:prSet presAssocID="{75810CFA-54D7-8F47-B812-8FFE97740253}" presName="sibTrans" presStyleLbl="sibTrans2D1" presStyleIdx="0" presStyleCnt="5"/>
      <dgm:spPr/>
    </dgm:pt>
    <dgm:pt modelId="{BBEAD75E-AF60-5E4F-BDC7-6BE98C2BCFD9}" type="pres">
      <dgm:prSet presAssocID="{75810CFA-54D7-8F47-B812-8FFE97740253}" presName="connectorText" presStyleLbl="sibTrans2D1" presStyleIdx="0" presStyleCnt="5"/>
      <dgm:spPr/>
    </dgm:pt>
    <dgm:pt modelId="{180D4B0E-2E5F-9343-83FF-8CDE982DA3AD}" type="pres">
      <dgm:prSet presAssocID="{EA5780A6-ADED-F54A-89FD-B917FF3EDCFE}" presName="node" presStyleLbl="node1" presStyleIdx="1" presStyleCnt="6" custScaleX="146918">
        <dgm:presLayoutVars>
          <dgm:bulletEnabled val="1"/>
        </dgm:presLayoutVars>
      </dgm:prSet>
      <dgm:spPr/>
    </dgm:pt>
    <dgm:pt modelId="{5A8F4C76-A882-BA4E-8432-60AB42DE0EE3}" type="pres">
      <dgm:prSet presAssocID="{05F99CA1-8139-4C4B-AD52-99D833799DA1}" presName="sibTrans" presStyleLbl="sibTrans2D1" presStyleIdx="1" presStyleCnt="5"/>
      <dgm:spPr/>
    </dgm:pt>
    <dgm:pt modelId="{1B811B7C-CFC5-E541-9AA0-684B2EDC985B}" type="pres">
      <dgm:prSet presAssocID="{05F99CA1-8139-4C4B-AD52-99D833799DA1}" presName="connectorText" presStyleLbl="sibTrans2D1" presStyleIdx="1" presStyleCnt="5"/>
      <dgm:spPr/>
    </dgm:pt>
    <dgm:pt modelId="{1CFDC8D4-4EBE-F94A-A30A-B83612BC3AEC}" type="pres">
      <dgm:prSet presAssocID="{63ACC04C-EFF0-484E-BB00-9EAB753F1205}" presName="node" presStyleLbl="node1" presStyleIdx="2" presStyleCnt="6" custScaleX="146918" custLinFactX="-21832" custLinFactNeighborX="-100000" custLinFactNeighborY="5699">
        <dgm:presLayoutVars>
          <dgm:bulletEnabled val="1"/>
        </dgm:presLayoutVars>
      </dgm:prSet>
      <dgm:spPr/>
    </dgm:pt>
    <dgm:pt modelId="{1E9D0BC2-472D-FE41-80C0-B988A3F0EFC1}" type="pres">
      <dgm:prSet presAssocID="{0F4039E5-0EAE-B743-9C67-90701D2F2092}" presName="sibTrans" presStyleLbl="sibTrans2D1" presStyleIdx="2" presStyleCnt="5"/>
      <dgm:spPr/>
    </dgm:pt>
    <dgm:pt modelId="{4DCBED97-54C5-1E41-B4F3-4A30FA914A32}" type="pres">
      <dgm:prSet presAssocID="{0F4039E5-0EAE-B743-9C67-90701D2F2092}" presName="connectorText" presStyleLbl="sibTrans2D1" presStyleIdx="2" presStyleCnt="5"/>
      <dgm:spPr/>
    </dgm:pt>
    <dgm:pt modelId="{5D9A16D5-B381-3143-AF53-6192A2D94589}" type="pres">
      <dgm:prSet presAssocID="{8362D1E6-AD48-904C-B0EE-324BB2D5C7C7}" presName="node" presStyleLbl="node1" presStyleIdx="3" presStyleCnt="6" custScaleX="146918">
        <dgm:presLayoutVars>
          <dgm:bulletEnabled val="1"/>
        </dgm:presLayoutVars>
      </dgm:prSet>
      <dgm:spPr/>
    </dgm:pt>
    <dgm:pt modelId="{72BF4C16-2EC5-E04C-A52D-0FA318827CAA}" type="pres">
      <dgm:prSet presAssocID="{84386A51-58FB-8D4C-97AF-64906903F460}" presName="sibTrans" presStyleLbl="sibTrans2D1" presStyleIdx="3" presStyleCnt="5"/>
      <dgm:spPr/>
    </dgm:pt>
    <dgm:pt modelId="{B2F99EC4-9588-DA42-B690-5FE17A5162EA}" type="pres">
      <dgm:prSet presAssocID="{84386A51-58FB-8D4C-97AF-64906903F460}" presName="connectorText" presStyleLbl="sibTrans2D1" presStyleIdx="3" presStyleCnt="5"/>
      <dgm:spPr/>
    </dgm:pt>
    <dgm:pt modelId="{AB9DF250-2CEA-0D48-A5BF-D74CD4F56538}" type="pres">
      <dgm:prSet presAssocID="{D32DBBFD-D4B6-794D-A5E9-9C4ED4D4776F}" presName="node" presStyleLbl="node1" presStyleIdx="4" presStyleCnt="6" custScaleX="150765">
        <dgm:presLayoutVars>
          <dgm:bulletEnabled val="1"/>
        </dgm:presLayoutVars>
      </dgm:prSet>
      <dgm:spPr/>
    </dgm:pt>
    <dgm:pt modelId="{FE2D8FEA-30C9-9E4B-81B6-4E58D7E7F2F2}" type="pres">
      <dgm:prSet presAssocID="{F99BD5DF-3193-464C-B537-EFAA4C2DF61B}" presName="sibTrans" presStyleLbl="sibTrans2D1" presStyleIdx="4" presStyleCnt="5"/>
      <dgm:spPr/>
    </dgm:pt>
    <dgm:pt modelId="{1D82F651-78A3-DC49-B28F-56BDC150643B}" type="pres">
      <dgm:prSet presAssocID="{F99BD5DF-3193-464C-B537-EFAA4C2DF61B}" presName="connectorText" presStyleLbl="sibTrans2D1" presStyleIdx="4" presStyleCnt="5"/>
      <dgm:spPr/>
    </dgm:pt>
    <dgm:pt modelId="{E83ECF1E-F5E3-3145-872D-AEDDE436AEBA}" type="pres">
      <dgm:prSet presAssocID="{6201C3CE-EEF5-F140-83F7-2D9170AAC397}" presName="node" presStyleLbl="node1" presStyleIdx="5" presStyleCnt="6" custScaleX="146918">
        <dgm:presLayoutVars>
          <dgm:bulletEnabled val="1"/>
        </dgm:presLayoutVars>
      </dgm:prSet>
      <dgm:spPr/>
    </dgm:pt>
  </dgm:ptLst>
  <dgm:cxnLst>
    <dgm:cxn modelId="{110E3303-EE08-7042-AF09-F66C770A622F}" type="presOf" srcId="{D32DBBFD-D4B6-794D-A5E9-9C4ED4D4776F}" destId="{AB9DF250-2CEA-0D48-A5BF-D74CD4F56538}" srcOrd="0" destOrd="0" presId="urn:microsoft.com/office/officeart/2005/8/layout/process2"/>
    <dgm:cxn modelId="{BD47C616-55EF-9F44-89B1-C95698ED4490}" type="presOf" srcId="{F99BD5DF-3193-464C-B537-EFAA4C2DF61B}" destId="{1D82F651-78A3-DC49-B28F-56BDC150643B}" srcOrd="1" destOrd="0" presId="urn:microsoft.com/office/officeart/2005/8/layout/process2"/>
    <dgm:cxn modelId="{55D9EB18-32ED-724A-94F6-D614CB10EB68}" srcId="{CEADC902-41E6-1841-9866-60BD3AF44100}" destId="{6201C3CE-EEF5-F140-83F7-2D9170AAC397}" srcOrd="5" destOrd="0" parTransId="{8CE7F085-754D-F249-922C-1B420E9ABC8C}" sibTransId="{5CB4047D-5369-264A-BB77-1C125B6CA9BD}"/>
    <dgm:cxn modelId="{B2DFDC1F-FCBA-6F43-A4D3-63E82D36876B}" type="presOf" srcId="{0F4039E5-0EAE-B743-9C67-90701D2F2092}" destId="{4DCBED97-54C5-1E41-B4F3-4A30FA914A32}" srcOrd="1" destOrd="0" presId="urn:microsoft.com/office/officeart/2005/8/layout/process2"/>
    <dgm:cxn modelId="{A5E7562C-A8A0-2A44-BFB8-828DAB7578C6}" type="presOf" srcId="{06C6F1F3-0676-D346-8C4D-D72587F902E5}" destId="{A68F0468-C9E3-3442-AFE0-2692DC7CA374}" srcOrd="0" destOrd="0" presId="urn:microsoft.com/office/officeart/2005/8/layout/process2"/>
    <dgm:cxn modelId="{68D94C39-41D4-5742-9455-A0D596325439}" type="presOf" srcId="{75810CFA-54D7-8F47-B812-8FFE97740253}" destId="{E9837353-AB08-DE48-A56B-D1F380A126C4}" srcOrd="0" destOrd="0" presId="urn:microsoft.com/office/officeart/2005/8/layout/process2"/>
    <dgm:cxn modelId="{6789803C-0035-2B4A-AE3A-9F346971DE58}" type="presOf" srcId="{84386A51-58FB-8D4C-97AF-64906903F460}" destId="{B2F99EC4-9588-DA42-B690-5FE17A5162EA}" srcOrd="1" destOrd="0" presId="urn:microsoft.com/office/officeart/2005/8/layout/process2"/>
    <dgm:cxn modelId="{0E212D3D-96E2-B34C-9CD9-4B41613B3593}" srcId="{CEADC902-41E6-1841-9866-60BD3AF44100}" destId="{63ACC04C-EFF0-484E-BB00-9EAB753F1205}" srcOrd="2" destOrd="0" parTransId="{1BB483E2-0133-D44D-A10A-52A546F95F6E}" sibTransId="{0F4039E5-0EAE-B743-9C67-90701D2F2092}"/>
    <dgm:cxn modelId="{15230663-DBB2-F248-890E-02BFE6F0F25A}" type="presOf" srcId="{05F99CA1-8139-4C4B-AD52-99D833799DA1}" destId="{1B811B7C-CFC5-E541-9AA0-684B2EDC985B}" srcOrd="1" destOrd="0" presId="urn:microsoft.com/office/officeart/2005/8/layout/process2"/>
    <dgm:cxn modelId="{0435A547-1199-FD4B-BB64-D134310E9024}" type="presOf" srcId="{05F99CA1-8139-4C4B-AD52-99D833799DA1}" destId="{5A8F4C76-A882-BA4E-8432-60AB42DE0EE3}" srcOrd="0" destOrd="0" presId="urn:microsoft.com/office/officeart/2005/8/layout/process2"/>
    <dgm:cxn modelId="{BA576169-0573-EC4D-816B-16F722263EB2}" type="presOf" srcId="{F99BD5DF-3193-464C-B537-EFAA4C2DF61B}" destId="{FE2D8FEA-30C9-9E4B-81B6-4E58D7E7F2F2}" srcOrd="0" destOrd="0" presId="urn:microsoft.com/office/officeart/2005/8/layout/process2"/>
    <dgm:cxn modelId="{4E69F578-450E-F340-A9B1-90C9F49D37E6}" type="presOf" srcId="{6201C3CE-EEF5-F140-83F7-2D9170AAC397}" destId="{E83ECF1E-F5E3-3145-872D-AEDDE436AEBA}" srcOrd="0" destOrd="0" presId="urn:microsoft.com/office/officeart/2005/8/layout/process2"/>
    <dgm:cxn modelId="{8C617480-A9E4-4C44-B9AF-094FD003EDAB}" type="presOf" srcId="{EA5780A6-ADED-F54A-89FD-B917FF3EDCFE}" destId="{180D4B0E-2E5F-9343-83FF-8CDE982DA3AD}" srcOrd="0" destOrd="0" presId="urn:microsoft.com/office/officeart/2005/8/layout/process2"/>
    <dgm:cxn modelId="{C1214593-B132-4D46-968C-8E5ABA499029}" type="presOf" srcId="{84386A51-58FB-8D4C-97AF-64906903F460}" destId="{72BF4C16-2EC5-E04C-A52D-0FA318827CAA}" srcOrd="0" destOrd="0" presId="urn:microsoft.com/office/officeart/2005/8/layout/process2"/>
    <dgm:cxn modelId="{818F11A6-C73E-D74B-B285-2E765523D0BD}" srcId="{CEADC902-41E6-1841-9866-60BD3AF44100}" destId="{06C6F1F3-0676-D346-8C4D-D72587F902E5}" srcOrd="0" destOrd="0" parTransId="{33218321-F7F8-C74A-A0B6-994D71EF59AD}" sibTransId="{75810CFA-54D7-8F47-B812-8FFE97740253}"/>
    <dgm:cxn modelId="{8E0735A7-1389-F641-89AA-DD32D10C7579}" srcId="{CEADC902-41E6-1841-9866-60BD3AF44100}" destId="{8362D1E6-AD48-904C-B0EE-324BB2D5C7C7}" srcOrd="3" destOrd="0" parTransId="{767FD695-A711-DE4E-870D-443761127D2B}" sibTransId="{84386A51-58FB-8D4C-97AF-64906903F460}"/>
    <dgm:cxn modelId="{661580AF-1896-D64A-AC92-BCD3F546CE45}" type="presOf" srcId="{63ACC04C-EFF0-484E-BB00-9EAB753F1205}" destId="{1CFDC8D4-4EBE-F94A-A30A-B83612BC3AEC}" srcOrd="0" destOrd="0" presId="urn:microsoft.com/office/officeart/2005/8/layout/process2"/>
    <dgm:cxn modelId="{362F28BA-73AF-1147-9AF3-7F2967FDDAD3}" srcId="{CEADC902-41E6-1841-9866-60BD3AF44100}" destId="{D32DBBFD-D4B6-794D-A5E9-9C4ED4D4776F}" srcOrd="4" destOrd="0" parTransId="{87197191-4BB2-CF47-AE67-933F4E143E43}" sibTransId="{F99BD5DF-3193-464C-B537-EFAA4C2DF61B}"/>
    <dgm:cxn modelId="{082972D6-FB79-6643-A324-635C4F40BDE5}" srcId="{CEADC902-41E6-1841-9866-60BD3AF44100}" destId="{EA5780A6-ADED-F54A-89FD-B917FF3EDCFE}" srcOrd="1" destOrd="0" parTransId="{A57FFEA1-A2AA-0440-B3FE-1E0466E7948B}" sibTransId="{05F99CA1-8139-4C4B-AD52-99D833799DA1}"/>
    <dgm:cxn modelId="{2E0959D7-949B-724F-A400-E48F26D09C19}" type="presOf" srcId="{8362D1E6-AD48-904C-B0EE-324BB2D5C7C7}" destId="{5D9A16D5-B381-3143-AF53-6192A2D94589}" srcOrd="0" destOrd="0" presId="urn:microsoft.com/office/officeart/2005/8/layout/process2"/>
    <dgm:cxn modelId="{7D4142DA-36BA-DC4F-8DAB-6F35F0ED1F29}" type="presOf" srcId="{75810CFA-54D7-8F47-B812-8FFE97740253}" destId="{BBEAD75E-AF60-5E4F-BDC7-6BE98C2BCFD9}" srcOrd="1" destOrd="0" presId="urn:microsoft.com/office/officeart/2005/8/layout/process2"/>
    <dgm:cxn modelId="{C2B151F2-DDA6-3447-801B-67F7324A2960}" type="presOf" srcId="{0F4039E5-0EAE-B743-9C67-90701D2F2092}" destId="{1E9D0BC2-472D-FE41-80C0-B988A3F0EFC1}" srcOrd="0" destOrd="0" presId="urn:microsoft.com/office/officeart/2005/8/layout/process2"/>
    <dgm:cxn modelId="{417CF3F7-BC8E-354F-BC67-6A92D3F3F74C}" type="presOf" srcId="{CEADC902-41E6-1841-9866-60BD3AF44100}" destId="{36D49C98-1510-A94C-BEFB-736FA37B8032}" srcOrd="0" destOrd="0" presId="urn:microsoft.com/office/officeart/2005/8/layout/process2"/>
    <dgm:cxn modelId="{A0FA9881-0EA3-854F-B2BE-9E6ABCDC89A7}" type="presParOf" srcId="{36D49C98-1510-A94C-BEFB-736FA37B8032}" destId="{A68F0468-C9E3-3442-AFE0-2692DC7CA374}" srcOrd="0" destOrd="0" presId="urn:microsoft.com/office/officeart/2005/8/layout/process2"/>
    <dgm:cxn modelId="{F39531EB-7A36-6344-9E65-636E58B82DB6}" type="presParOf" srcId="{36D49C98-1510-A94C-BEFB-736FA37B8032}" destId="{E9837353-AB08-DE48-A56B-D1F380A126C4}" srcOrd="1" destOrd="0" presId="urn:microsoft.com/office/officeart/2005/8/layout/process2"/>
    <dgm:cxn modelId="{843505FC-BB91-0D48-95DE-2865254395A9}" type="presParOf" srcId="{E9837353-AB08-DE48-A56B-D1F380A126C4}" destId="{BBEAD75E-AF60-5E4F-BDC7-6BE98C2BCFD9}" srcOrd="0" destOrd="0" presId="urn:microsoft.com/office/officeart/2005/8/layout/process2"/>
    <dgm:cxn modelId="{9F88D038-0C6C-CD4F-9339-83E1C1707769}" type="presParOf" srcId="{36D49C98-1510-A94C-BEFB-736FA37B8032}" destId="{180D4B0E-2E5F-9343-83FF-8CDE982DA3AD}" srcOrd="2" destOrd="0" presId="urn:microsoft.com/office/officeart/2005/8/layout/process2"/>
    <dgm:cxn modelId="{E77DCD9F-83E1-AF44-97C1-D38AA5A9719B}" type="presParOf" srcId="{36D49C98-1510-A94C-BEFB-736FA37B8032}" destId="{5A8F4C76-A882-BA4E-8432-60AB42DE0EE3}" srcOrd="3" destOrd="0" presId="urn:microsoft.com/office/officeart/2005/8/layout/process2"/>
    <dgm:cxn modelId="{5CEDB230-FBAE-604F-812E-E253722AAD46}" type="presParOf" srcId="{5A8F4C76-A882-BA4E-8432-60AB42DE0EE3}" destId="{1B811B7C-CFC5-E541-9AA0-684B2EDC985B}" srcOrd="0" destOrd="0" presId="urn:microsoft.com/office/officeart/2005/8/layout/process2"/>
    <dgm:cxn modelId="{9A3336B1-E773-AE40-9CE4-96A4C7DF524A}" type="presParOf" srcId="{36D49C98-1510-A94C-BEFB-736FA37B8032}" destId="{1CFDC8D4-4EBE-F94A-A30A-B83612BC3AEC}" srcOrd="4" destOrd="0" presId="urn:microsoft.com/office/officeart/2005/8/layout/process2"/>
    <dgm:cxn modelId="{B9767501-A103-FC45-93F6-1834F7075E1E}" type="presParOf" srcId="{36D49C98-1510-A94C-BEFB-736FA37B8032}" destId="{1E9D0BC2-472D-FE41-80C0-B988A3F0EFC1}" srcOrd="5" destOrd="0" presId="urn:microsoft.com/office/officeart/2005/8/layout/process2"/>
    <dgm:cxn modelId="{ED5A6EB1-3F1B-B544-B19A-6BF31ECD0910}" type="presParOf" srcId="{1E9D0BC2-472D-FE41-80C0-B988A3F0EFC1}" destId="{4DCBED97-54C5-1E41-B4F3-4A30FA914A32}" srcOrd="0" destOrd="0" presId="urn:microsoft.com/office/officeart/2005/8/layout/process2"/>
    <dgm:cxn modelId="{24ABFD9E-A0C4-2C40-8946-04177969950A}" type="presParOf" srcId="{36D49C98-1510-A94C-BEFB-736FA37B8032}" destId="{5D9A16D5-B381-3143-AF53-6192A2D94589}" srcOrd="6" destOrd="0" presId="urn:microsoft.com/office/officeart/2005/8/layout/process2"/>
    <dgm:cxn modelId="{74A01B85-638F-BA46-8177-AE13D8F348A9}" type="presParOf" srcId="{36D49C98-1510-A94C-BEFB-736FA37B8032}" destId="{72BF4C16-2EC5-E04C-A52D-0FA318827CAA}" srcOrd="7" destOrd="0" presId="urn:microsoft.com/office/officeart/2005/8/layout/process2"/>
    <dgm:cxn modelId="{6BCE4344-5E5B-C54F-9F53-BFE425E49FF4}" type="presParOf" srcId="{72BF4C16-2EC5-E04C-A52D-0FA318827CAA}" destId="{B2F99EC4-9588-DA42-B690-5FE17A5162EA}" srcOrd="0" destOrd="0" presId="urn:microsoft.com/office/officeart/2005/8/layout/process2"/>
    <dgm:cxn modelId="{54FBE337-FD0D-3047-A287-89630CBC8822}" type="presParOf" srcId="{36D49C98-1510-A94C-BEFB-736FA37B8032}" destId="{AB9DF250-2CEA-0D48-A5BF-D74CD4F56538}" srcOrd="8" destOrd="0" presId="urn:microsoft.com/office/officeart/2005/8/layout/process2"/>
    <dgm:cxn modelId="{C690FBA7-5658-E146-A819-F2D07DB5AE60}" type="presParOf" srcId="{36D49C98-1510-A94C-BEFB-736FA37B8032}" destId="{FE2D8FEA-30C9-9E4B-81B6-4E58D7E7F2F2}" srcOrd="9" destOrd="0" presId="urn:microsoft.com/office/officeart/2005/8/layout/process2"/>
    <dgm:cxn modelId="{707469B2-0C75-2048-BC98-079F471F1176}" type="presParOf" srcId="{FE2D8FEA-30C9-9E4B-81B6-4E58D7E7F2F2}" destId="{1D82F651-78A3-DC49-B28F-56BDC150643B}" srcOrd="0" destOrd="0" presId="urn:microsoft.com/office/officeart/2005/8/layout/process2"/>
    <dgm:cxn modelId="{696AD501-CFB3-D549-8661-F9011C289D84}" type="presParOf" srcId="{36D49C98-1510-A94C-BEFB-736FA37B8032}" destId="{E83ECF1E-F5E3-3145-872D-AEDDE436AEB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ADC902-41E6-1841-9866-60BD3AF44100}" type="doc">
      <dgm:prSet loTypeId="urn:microsoft.com/office/officeart/2005/8/layout/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06C6F1F3-0676-D346-8C4D-D72587F902E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33218321-F7F8-C74A-A0B6-994D71EF59AD}" type="parTrans" cxnId="{818F11A6-C73E-D74B-B285-2E765523D0BD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75810CFA-54D7-8F47-B812-8FFE97740253}" type="sibTrans" cxnId="{818F11A6-C73E-D74B-B285-2E765523D0BD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CC04C-EFF0-484E-BB00-9EAB753F1205}">
      <dgm:prSet phldrT="[Tekst]" custT="1"/>
      <dgm:spPr>
        <a:ln>
          <a:noFill/>
        </a:ln>
      </dgm:spPr>
      <dgm:t>
        <a:bodyPr/>
        <a:lstStyle/>
        <a:p>
          <a:r>
            <a:rPr lang="en-AU" sz="1100" b="1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gm:t>
    </dgm:pt>
    <dgm:pt modelId="{1BB483E2-0133-D44D-A10A-52A546F95F6E}" type="parTrans" cxnId="{0E212D3D-96E2-B34C-9CD9-4B41613B3593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F4039E5-0EAE-B743-9C67-90701D2F2092}" type="sibTrans" cxnId="{0E212D3D-96E2-B34C-9CD9-4B41613B3593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1C3CE-EEF5-F140-83F7-2D9170AAC39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gm:t>
    </dgm:pt>
    <dgm:pt modelId="{8CE7F085-754D-F249-922C-1B420E9ABC8C}" type="par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5CB4047D-5369-264A-BB77-1C125B6CA9BD}" type="sib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EA5780A6-ADED-F54A-89FD-B917FF3EDCFE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gm:t>
    </dgm:pt>
    <dgm:pt modelId="{A57FFEA1-A2AA-0440-B3FE-1E0466E7948B}" type="parTrans" cxnId="{082972D6-FB79-6643-A324-635C4F40BDE5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5F99CA1-8139-4C4B-AD52-99D833799DA1}" type="sibTrans" cxnId="{082972D6-FB79-6643-A324-635C4F40BDE5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62D1E6-AD48-904C-B0EE-324BB2D5C7C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767FD695-A711-DE4E-870D-443761127D2B}" type="parTrans" cxnId="{8E0735A7-1389-F641-89AA-DD32D10C7579}">
      <dgm:prSet/>
      <dgm:spPr/>
      <dgm:t>
        <a:bodyPr/>
        <a:lstStyle/>
        <a:p>
          <a:endParaRPr lang="nl-NL"/>
        </a:p>
      </dgm:t>
    </dgm:pt>
    <dgm:pt modelId="{84386A51-58FB-8D4C-97AF-64906903F460}" type="sibTrans" cxnId="{8E0735A7-1389-F641-89AA-DD32D10C7579}">
      <dgm:prSet/>
      <dgm:spPr/>
      <dgm:t>
        <a:bodyPr/>
        <a:lstStyle/>
        <a:p>
          <a:endParaRPr lang="nl-NL"/>
        </a:p>
      </dgm:t>
    </dgm:pt>
    <dgm:pt modelId="{D32DBBFD-D4B6-794D-A5E9-9C4ED4D4776F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87197191-4BB2-CF47-AE67-933F4E143E43}" type="parTrans" cxnId="{362F28BA-73AF-1147-9AF3-7F2967FDDAD3}">
      <dgm:prSet/>
      <dgm:spPr/>
      <dgm:t>
        <a:bodyPr/>
        <a:lstStyle/>
        <a:p>
          <a:endParaRPr lang="nl-NL"/>
        </a:p>
      </dgm:t>
    </dgm:pt>
    <dgm:pt modelId="{F99BD5DF-3193-464C-B537-EFAA4C2DF61B}" type="sibTrans" cxnId="{362F28BA-73AF-1147-9AF3-7F2967FDDAD3}">
      <dgm:prSet/>
      <dgm:spPr/>
      <dgm:t>
        <a:bodyPr/>
        <a:lstStyle/>
        <a:p>
          <a:endParaRPr lang="nl-NL"/>
        </a:p>
      </dgm:t>
    </dgm:pt>
    <dgm:pt modelId="{36D49C98-1510-A94C-BEFB-736FA37B8032}" type="pres">
      <dgm:prSet presAssocID="{CEADC902-41E6-1841-9866-60BD3AF44100}" presName="linearFlow" presStyleCnt="0">
        <dgm:presLayoutVars>
          <dgm:resizeHandles val="exact"/>
        </dgm:presLayoutVars>
      </dgm:prSet>
      <dgm:spPr/>
    </dgm:pt>
    <dgm:pt modelId="{A68F0468-C9E3-3442-AFE0-2692DC7CA374}" type="pres">
      <dgm:prSet presAssocID="{06C6F1F3-0676-D346-8C4D-D72587F902E5}" presName="node" presStyleLbl="node1" presStyleIdx="0" presStyleCnt="6" custScaleX="146918">
        <dgm:presLayoutVars>
          <dgm:bulletEnabled val="1"/>
        </dgm:presLayoutVars>
      </dgm:prSet>
      <dgm:spPr/>
    </dgm:pt>
    <dgm:pt modelId="{E9837353-AB08-DE48-A56B-D1F380A126C4}" type="pres">
      <dgm:prSet presAssocID="{75810CFA-54D7-8F47-B812-8FFE97740253}" presName="sibTrans" presStyleLbl="sibTrans2D1" presStyleIdx="0" presStyleCnt="5"/>
      <dgm:spPr/>
    </dgm:pt>
    <dgm:pt modelId="{BBEAD75E-AF60-5E4F-BDC7-6BE98C2BCFD9}" type="pres">
      <dgm:prSet presAssocID="{75810CFA-54D7-8F47-B812-8FFE97740253}" presName="connectorText" presStyleLbl="sibTrans2D1" presStyleIdx="0" presStyleCnt="5"/>
      <dgm:spPr/>
    </dgm:pt>
    <dgm:pt modelId="{180D4B0E-2E5F-9343-83FF-8CDE982DA3AD}" type="pres">
      <dgm:prSet presAssocID="{EA5780A6-ADED-F54A-89FD-B917FF3EDCFE}" presName="node" presStyleLbl="node1" presStyleIdx="1" presStyleCnt="6" custScaleX="146918">
        <dgm:presLayoutVars>
          <dgm:bulletEnabled val="1"/>
        </dgm:presLayoutVars>
      </dgm:prSet>
      <dgm:spPr/>
    </dgm:pt>
    <dgm:pt modelId="{5A8F4C76-A882-BA4E-8432-60AB42DE0EE3}" type="pres">
      <dgm:prSet presAssocID="{05F99CA1-8139-4C4B-AD52-99D833799DA1}" presName="sibTrans" presStyleLbl="sibTrans2D1" presStyleIdx="1" presStyleCnt="5"/>
      <dgm:spPr/>
    </dgm:pt>
    <dgm:pt modelId="{1B811B7C-CFC5-E541-9AA0-684B2EDC985B}" type="pres">
      <dgm:prSet presAssocID="{05F99CA1-8139-4C4B-AD52-99D833799DA1}" presName="connectorText" presStyleLbl="sibTrans2D1" presStyleIdx="1" presStyleCnt="5"/>
      <dgm:spPr/>
    </dgm:pt>
    <dgm:pt modelId="{1CFDC8D4-4EBE-F94A-A30A-B83612BC3AEC}" type="pres">
      <dgm:prSet presAssocID="{63ACC04C-EFF0-484E-BB00-9EAB753F1205}" presName="node" presStyleLbl="node1" presStyleIdx="2" presStyleCnt="6" custScaleX="146918" custLinFactX="-21832" custLinFactNeighborX="-100000" custLinFactNeighborY="5699">
        <dgm:presLayoutVars>
          <dgm:bulletEnabled val="1"/>
        </dgm:presLayoutVars>
      </dgm:prSet>
      <dgm:spPr/>
    </dgm:pt>
    <dgm:pt modelId="{1E9D0BC2-472D-FE41-80C0-B988A3F0EFC1}" type="pres">
      <dgm:prSet presAssocID="{0F4039E5-0EAE-B743-9C67-90701D2F2092}" presName="sibTrans" presStyleLbl="sibTrans2D1" presStyleIdx="2" presStyleCnt="5"/>
      <dgm:spPr/>
    </dgm:pt>
    <dgm:pt modelId="{4DCBED97-54C5-1E41-B4F3-4A30FA914A32}" type="pres">
      <dgm:prSet presAssocID="{0F4039E5-0EAE-B743-9C67-90701D2F2092}" presName="connectorText" presStyleLbl="sibTrans2D1" presStyleIdx="2" presStyleCnt="5"/>
      <dgm:spPr/>
    </dgm:pt>
    <dgm:pt modelId="{5D9A16D5-B381-3143-AF53-6192A2D94589}" type="pres">
      <dgm:prSet presAssocID="{8362D1E6-AD48-904C-B0EE-324BB2D5C7C7}" presName="node" presStyleLbl="node1" presStyleIdx="3" presStyleCnt="6" custScaleX="146918">
        <dgm:presLayoutVars>
          <dgm:bulletEnabled val="1"/>
        </dgm:presLayoutVars>
      </dgm:prSet>
      <dgm:spPr/>
    </dgm:pt>
    <dgm:pt modelId="{72BF4C16-2EC5-E04C-A52D-0FA318827CAA}" type="pres">
      <dgm:prSet presAssocID="{84386A51-58FB-8D4C-97AF-64906903F460}" presName="sibTrans" presStyleLbl="sibTrans2D1" presStyleIdx="3" presStyleCnt="5"/>
      <dgm:spPr/>
    </dgm:pt>
    <dgm:pt modelId="{B2F99EC4-9588-DA42-B690-5FE17A5162EA}" type="pres">
      <dgm:prSet presAssocID="{84386A51-58FB-8D4C-97AF-64906903F460}" presName="connectorText" presStyleLbl="sibTrans2D1" presStyleIdx="3" presStyleCnt="5"/>
      <dgm:spPr/>
    </dgm:pt>
    <dgm:pt modelId="{AB9DF250-2CEA-0D48-A5BF-D74CD4F56538}" type="pres">
      <dgm:prSet presAssocID="{D32DBBFD-D4B6-794D-A5E9-9C4ED4D4776F}" presName="node" presStyleLbl="node1" presStyleIdx="4" presStyleCnt="6" custScaleX="150765">
        <dgm:presLayoutVars>
          <dgm:bulletEnabled val="1"/>
        </dgm:presLayoutVars>
      </dgm:prSet>
      <dgm:spPr/>
    </dgm:pt>
    <dgm:pt modelId="{FE2D8FEA-30C9-9E4B-81B6-4E58D7E7F2F2}" type="pres">
      <dgm:prSet presAssocID="{F99BD5DF-3193-464C-B537-EFAA4C2DF61B}" presName="sibTrans" presStyleLbl="sibTrans2D1" presStyleIdx="4" presStyleCnt="5"/>
      <dgm:spPr/>
    </dgm:pt>
    <dgm:pt modelId="{1D82F651-78A3-DC49-B28F-56BDC150643B}" type="pres">
      <dgm:prSet presAssocID="{F99BD5DF-3193-464C-B537-EFAA4C2DF61B}" presName="connectorText" presStyleLbl="sibTrans2D1" presStyleIdx="4" presStyleCnt="5"/>
      <dgm:spPr/>
    </dgm:pt>
    <dgm:pt modelId="{E83ECF1E-F5E3-3145-872D-AEDDE436AEBA}" type="pres">
      <dgm:prSet presAssocID="{6201C3CE-EEF5-F140-83F7-2D9170AAC397}" presName="node" presStyleLbl="node1" presStyleIdx="5" presStyleCnt="6" custScaleX="146918">
        <dgm:presLayoutVars>
          <dgm:bulletEnabled val="1"/>
        </dgm:presLayoutVars>
      </dgm:prSet>
      <dgm:spPr/>
    </dgm:pt>
  </dgm:ptLst>
  <dgm:cxnLst>
    <dgm:cxn modelId="{110E3303-EE08-7042-AF09-F66C770A622F}" type="presOf" srcId="{D32DBBFD-D4B6-794D-A5E9-9C4ED4D4776F}" destId="{AB9DF250-2CEA-0D48-A5BF-D74CD4F56538}" srcOrd="0" destOrd="0" presId="urn:microsoft.com/office/officeart/2005/8/layout/process2"/>
    <dgm:cxn modelId="{BD47C616-55EF-9F44-89B1-C95698ED4490}" type="presOf" srcId="{F99BD5DF-3193-464C-B537-EFAA4C2DF61B}" destId="{1D82F651-78A3-DC49-B28F-56BDC150643B}" srcOrd="1" destOrd="0" presId="urn:microsoft.com/office/officeart/2005/8/layout/process2"/>
    <dgm:cxn modelId="{55D9EB18-32ED-724A-94F6-D614CB10EB68}" srcId="{CEADC902-41E6-1841-9866-60BD3AF44100}" destId="{6201C3CE-EEF5-F140-83F7-2D9170AAC397}" srcOrd="5" destOrd="0" parTransId="{8CE7F085-754D-F249-922C-1B420E9ABC8C}" sibTransId="{5CB4047D-5369-264A-BB77-1C125B6CA9BD}"/>
    <dgm:cxn modelId="{B2DFDC1F-FCBA-6F43-A4D3-63E82D36876B}" type="presOf" srcId="{0F4039E5-0EAE-B743-9C67-90701D2F2092}" destId="{4DCBED97-54C5-1E41-B4F3-4A30FA914A32}" srcOrd="1" destOrd="0" presId="urn:microsoft.com/office/officeart/2005/8/layout/process2"/>
    <dgm:cxn modelId="{A5E7562C-A8A0-2A44-BFB8-828DAB7578C6}" type="presOf" srcId="{06C6F1F3-0676-D346-8C4D-D72587F902E5}" destId="{A68F0468-C9E3-3442-AFE0-2692DC7CA374}" srcOrd="0" destOrd="0" presId="urn:microsoft.com/office/officeart/2005/8/layout/process2"/>
    <dgm:cxn modelId="{68D94C39-41D4-5742-9455-A0D596325439}" type="presOf" srcId="{75810CFA-54D7-8F47-B812-8FFE97740253}" destId="{E9837353-AB08-DE48-A56B-D1F380A126C4}" srcOrd="0" destOrd="0" presId="urn:microsoft.com/office/officeart/2005/8/layout/process2"/>
    <dgm:cxn modelId="{6789803C-0035-2B4A-AE3A-9F346971DE58}" type="presOf" srcId="{84386A51-58FB-8D4C-97AF-64906903F460}" destId="{B2F99EC4-9588-DA42-B690-5FE17A5162EA}" srcOrd="1" destOrd="0" presId="urn:microsoft.com/office/officeart/2005/8/layout/process2"/>
    <dgm:cxn modelId="{0E212D3D-96E2-B34C-9CD9-4B41613B3593}" srcId="{CEADC902-41E6-1841-9866-60BD3AF44100}" destId="{63ACC04C-EFF0-484E-BB00-9EAB753F1205}" srcOrd="2" destOrd="0" parTransId="{1BB483E2-0133-D44D-A10A-52A546F95F6E}" sibTransId="{0F4039E5-0EAE-B743-9C67-90701D2F2092}"/>
    <dgm:cxn modelId="{15230663-DBB2-F248-890E-02BFE6F0F25A}" type="presOf" srcId="{05F99CA1-8139-4C4B-AD52-99D833799DA1}" destId="{1B811B7C-CFC5-E541-9AA0-684B2EDC985B}" srcOrd="1" destOrd="0" presId="urn:microsoft.com/office/officeart/2005/8/layout/process2"/>
    <dgm:cxn modelId="{0435A547-1199-FD4B-BB64-D134310E9024}" type="presOf" srcId="{05F99CA1-8139-4C4B-AD52-99D833799DA1}" destId="{5A8F4C76-A882-BA4E-8432-60AB42DE0EE3}" srcOrd="0" destOrd="0" presId="urn:microsoft.com/office/officeart/2005/8/layout/process2"/>
    <dgm:cxn modelId="{BA576169-0573-EC4D-816B-16F722263EB2}" type="presOf" srcId="{F99BD5DF-3193-464C-B537-EFAA4C2DF61B}" destId="{FE2D8FEA-30C9-9E4B-81B6-4E58D7E7F2F2}" srcOrd="0" destOrd="0" presId="urn:microsoft.com/office/officeart/2005/8/layout/process2"/>
    <dgm:cxn modelId="{4E69F578-450E-F340-A9B1-90C9F49D37E6}" type="presOf" srcId="{6201C3CE-EEF5-F140-83F7-2D9170AAC397}" destId="{E83ECF1E-F5E3-3145-872D-AEDDE436AEBA}" srcOrd="0" destOrd="0" presId="urn:microsoft.com/office/officeart/2005/8/layout/process2"/>
    <dgm:cxn modelId="{8C617480-A9E4-4C44-B9AF-094FD003EDAB}" type="presOf" srcId="{EA5780A6-ADED-F54A-89FD-B917FF3EDCFE}" destId="{180D4B0E-2E5F-9343-83FF-8CDE982DA3AD}" srcOrd="0" destOrd="0" presId="urn:microsoft.com/office/officeart/2005/8/layout/process2"/>
    <dgm:cxn modelId="{C1214593-B132-4D46-968C-8E5ABA499029}" type="presOf" srcId="{84386A51-58FB-8D4C-97AF-64906903F460}" destId="{72BF4C16-2EC5-E04C-A52D-0FA318827CAA}" srcOrd="0" destOrd="0" presId="urn:microsoft.com/office/officeart/2005/8/layout/process2"/>
    <dgm:cxn modelId="{818F11A6-C73E-D74B-B285-2E765523D0BD}" srcId="{CEADC902-41E6-1841-9866-60BD3AF44100}" destId="{06C6F1F3-0676-D346-8C4D-D72587F902E5}" srcOrd="0" destOrd="0" parTransId="{33218321-F7F8-C74A-A0B6-994D71EF59AD}" sibTransId="{75810CFA-54D7-8F47-B812-8FFE97740253}"/>
    <dgm:cxn modelId="{8E0735A7-1389-F641-89AA-DD32D10C7579}" srcId="{CEADC902-41E6-1841-9866-60BD3AF44100}" destId="{8362D1E6-AD48-904C-B0EE-324BB2D5C7C7}" srcOrd="3" destOrd="0" parTransId="{767FD695-A711-DE4E-870D-443761127D2B}" sibTransId="{84386A51-58FB-8D4C-97AF-64906903F460}"/>
    <dgm:cxn modelId="{661580AF-1896-D64A-AC92-BCD3F546CE45}" type="presOf" srcId="{63ACC04C-EFF0-484E-BB00-9EAB753F1205}" destId="{1CFDC8D4-4EBE-F94A-A30A-B83612BC3AEC}" srcOrd="0" destOrd="0" presId="urn:microsoft.com/office/officeart/2005/8/layout/process2"/>
    <dgm:cxn modelId="{362F28BA-73AF-1147-9AF3-7F2967FDDAD3}" srcId="{CEADC902-41E6-1841-9866-60BD3AF44100}" destId="{D32DBBFD-D4B6-794D-A5E9-9C4ED4D4776F}" srcOrd="4" destOrd="0" parTransId="{87197191-4BB2-CF47-AE67-933F4E143E43}" sibTransId="{F99BD5DF-3193-464C-B537-EFAA4C2DF61B}"/>
    <dgm:cxn modelId="{082972D6-FB79-6643-A324-635C4F40BDE5}" srcId="{CEADC902-41E6-1841-9866-60BD3AF44100}" destId="{EA5780A6-ADED-F54A-89FD-B917FF3EDCFE}" srcOrd="1" destOrd="0" parTransId="{A57FFEA1-A2AA-0440-B3FE-1E0466E7948B}" sibTransId="{05F99CA1-8139-4C4B-AD52-99D833799DA1}"/>
    <dgm:cxn modelId="{2E0959D7-949B-724F-A400-E48F26D09C19}" type="presOf" srcId="{8362D1E6-AD48-904C-B0EE-324BB2D5C7C7}" destId="{5D9A16D5-B381-3143-AF53-6192A2D94589}" srcOrd="0" destOrd="0" presId="urn:microsoft.com/office/officeart/2005/8/layout/process2"/>
    <dgm:cxn modelId="{7D4142DA-36BA-DC4F-8DAB-6F35F0ED1F29}" type="presOf" srcId="{75810CFA-54D7-8F47-B812-8FFE97740253}" destId="{BBEAD75E-AF60-5E4F-BDC7-6BE98C2BCFD9}" srcOrd="1" destOrd="0" presId="urn:microsoft.com/office/officeart/2005/8/layout/process2"/>
    <dgm:cxn modelId="{C2B151F2-DDA6-3447-801B-67F7324A2960}" type="presOf" srcId="{0F4039E5-0EAE-B743-9C67-90701D2F2092}" destId="{1E9D0BC2-472D-FE41-80C0-B988A3F0EFC1}" srcOrd="0" destOrd="0" presId="urn:microsoft.com/office/officeart/2005/8/layout/process2"/>
    <dgm:cxn modelId="{417CF3F7-BC8E-354F-BC67-6A92D3F3F74C}" type="presOf" srcId="{CEADC902-41E6-1841-9866-60BD3AF44100}" destId="{36D49C98-1510-A94C-BEFB-736FA37B8032}" srcOrd="0" destOrd="0" presId="urn:microsoft.com/office/officeart/2005/8/layout/process2"/>
    <dgm:cxn modelId="{A0FA9881-0EA3-854F-B2BE-9E6ABCDC89A7}" type="presParOf" srcId="{36D49C98-1510-A94C-BEFB-736FA37B8032}" destId="{A68F0468-C9E3-3442-AFE0-2692DC7CA374}" srcOrd="0" destOrd="0" presId="urn:microsoft.com/office/officeart/2005/8/layout/process2"/>
    <dgm:cxn modelId="{F39531EB-7A36-6344-9E65-636E58B82DB6}" type="presParOf" srcId="{36D49C98-1510-A94C-BEFB-736FA37B8032}" destId="{E9837353-AB08-DE48-A56B-D1F380A126C4}" srcOrd="1" destOrd="0" presId="urn:microsoft.com/office/officeart/2005/8/layout/process2"/>
    <dgm:cxn modelId="{843505FC-BB91-0D48-95DE-2865254395A9}" type="presParOf" srcId="{E9837353-AB08-DE48-A56B-D1F380A126C4}" destId="{BBEAD75E-AF60-5E4F-BDC7-6BE98C2BCFD9}" srcOrd="0" destOrd="0" presId="urn:microsoft.com/office/officeart/2005/8/layout/process2"/>
    <dgm:cxn modelId="{9F88D038-0C6C-CD4F-9339-83E1C1707769}" type="presParOf" srcId="{36D49C98-1510-A94C-BEFB-736FA37B8032}" destId="{180D4B0E-2E5F-9343-83FF-8CDE982DA3AD}" srcOrd="2" destOrd="0" presId="urn:microsoft.com/office/officeart/2005/8/layout/process2"/>
    <dgm:cxn modelId="{E77DCD9F-83E1-AF44-97C1-D38AA5A9719B}" type="presParOf" srcId="{36D49C98-1510-A94C-BEFB-736FA37B8032}" destId="{5A8F4C76-A882-BA4E-8432-60AB42DE0EE3}" srcOrd="3" destOrd="0" presId="urn:microsoft.com/office/officeart/2005/8/layout/process2"/>
    <dgm:cxn modelId="{5CEDB230-FBAE-604F-812E-E253722AAD46}" type="presParOf" srcId="{5A8F4C76-A882-BA4E-8432-60AB42DE0EE3}" destId="{1B811B7C-CFC5-E541-9AA0-684B2EDC985B}" srcOrd="0" destOrd="0" presId="urn:microsoft.com/office/officeart/2005/8/layout/process2"/>
    <dgm:cxn modelId="{9A3336B1-E773-AE40-9CE4-96A4C7DF524A}" type="presParOf" srcId="{36D49C98-1510-A94C-BEFB-736FA37B8032}" destId="{1CFDC8D4-4EBE-F94A-A30A-B83612BC3AEC}" srcOrd="4" destOrd="0" presId="urn:microsoft.com/office/officeart/2005/8/layout/process2"/>
    <dgm:cxn modelId="{B9767501-A103-FC45-93F6-1834F7075E1E}" type="presParOf" srcId="{36D49C98-1510-A94C-BEFB-736FA37B8032}" destId="{1E9D0BC2-472D-FE41-80C0-B988A3F0EFC1}" srcOrd="5" destOrd="0" presId="urn:microsoft.com/office/officeart/2005/8/layout/process2"/>
    <dgm:cxn modelId="{ED5A6EB1-3F1B-B544-B19A-6BF31ECD0910}" type="presParOf" srcId="{1E9D0BC2-472D-FE41-80C0-B988A3F0EFC1}" destId="{4DCBED97-54C5-1E41-B4F3-4A30FA914A32}" srcOrd="0" destOrd="0" presId="urn:microsoft.com/office/officeart/2005/8/layout/process2"/>
    <dgm:cxn modelId="{24ABFD9E-A0C4-2C40-8946-04177969950A}" type="presParOf" srcId="{36D49C98-1510-A94C-BEFB-736FA37B8032}" destId="{5D9A16D5-B381-3143-AF53-6192A2D94589}" srcOrd="6" destOrd="0" presId="urn:microsoft.com/office/officeart/2005/8/layout/process2"/>
    <dgm:cxn modelId="{74A01B85-638F-BA46-8177-AE13D8F348A9}" type="presParOf" srcId="{36D49C98-1510-A94C-BEFB-736FA37B8032}" destId="{72BF4C16-2EC5-E04C-A52D-0FA318827CAA}" srcOrd="7" destOrd="0" presId="urn:microsoft.com/office/officeart/2005/8/layout/process2"/>
    <dgm:cxn modelId="{6BCE4344-5E5B-C54F-9F53-BFE425E49FF4}" type="presParOf" srcId="{72BF4C16-2EC5-E04C-A52D-0FA318827CAA}" destId="{B2F99EC4-9588-DA42-B690-5FE17A5162EA}" srcOrd="0" destOrd="0" presId="urn:microsoft.com/office/officeart/2005/8/layout/process2"/>
    <dgm:cxn modelId="{54FBE337-FD0D-3047-A287-89630CBC8822}" type="presParOf" srcId="{36D49C98-1510-A94C-BEFB-736FA37B8032}" destId="{AB9DF250-2CEA-0D48-A5BF-D74CD4F56538}" srcOrd="8" destOrd="0" presId="urn:microsoft.com/office/officeart/2005/8/layout/process2"/>
    <dgm:cxn modelId="{C690FBA7-5658-E146-A819-F2D07DB5AE60}" type="presParOf" srcId="{36D49C98-1510-A94C-BEFB-736FA37B8032}" destId="{FE2D8FEA-30C9-9E4B-81B6-4E58D7E7F2F2}" srcOrd="9" destOrd="0" presId="urn:microsoft.com/office/officeart/2005/8/layout/process2"/>
    <dgm:cxn modelId="{707469B2-0C75-2048-BC98-079F471F1176}" type="presParOf" srcId="{FE2D8FEA-30C9-9E4B-81B6-4E58D7E7F2F2}" destId="{1D82F651-78A3-DC49-B28F-56BDC150643B}" srcOrd="0" destOrd="0" presId="urn:microsoft.com/office/officeart/2005/8/layout/process2"/>
    <dgm:cxn modelId="{696AD501-CFB3-D549-8661-F9011C289D84}" type="presParOf" srcId="{36D49C98-1510-A94C-BEFB-736FA37B8032}" destId="{E83ECF1E-F5E3-3145-872D-AEDDE436AEB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ADC902-41E6-1841-9866-60BD3AF44100}" type="doc">
      <dgm:prSet loTypeId="urn:microsoft.com/office/officeart/2005/8/layout/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06C6F1F3-0676-D346-8C4D-D72587F902E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33218321-F7F8-C74A-A0B6-994D71EF59AD}" type="parTrans" cxnId="{818F11A6-C73E-D74B-B285-2E765523D0BD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75810CFA-54D7-8F47-B812-8FFE97740253}" type="sibTrans" cxnId="{818F11A6-C73E-D74B-B285-2E765523D0BD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CC04C-EFF0-484E-BB00-9EAB753F1205}">
      <dgm:prSet phldrT="[Tekst]" custT="1"/>
      <dgm:spPr>
        <a:ln>
          <a:noFill/>
        </a:ln>
      </dgm:spPr>
      <dgm:t>
        <a:bodyPr/>
        <a:lstStyle/>
        <a:p>
          <a:r>
            <a:rPr lang="en-AU" sz="1100" b="1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gm:t>
    </dgm:pt>
    <dgm:pt modelId="{1BB483E2-0133-D44D-A10A-52A546F95F6E}" type="parTrans" cxnId="{0E212D3D-96E2-B34C-9CD9-4B41613B3593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F4039E5-0EAE-B743-9C67-90701D2F2092}" type="sibTrans" cxnId="{0E212D3D-96E2-B34C-9CD9-4B41613B3593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1C3CE-EEF5-F140-83F7-2D9170AAC39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gm:t>
    </dgm:pt>
    <dgm:pt modelId="{8CE7F085-754D-F249-922C-1B420E9ABC8C}" type="par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5CB4047D-5369-264A-BB77-1C125B6CA9BD}" type="sib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EA5780A6-ADED-F54A-89FD-B917FF3EDCFE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gm:t>
    </dgm:pt>
    <dgm:pt modelId="{A57FFEA1-A2AA-0440-B3FE-1E0466E7948B}" type="parTrans" cxnId="{082972D6-FB79-6643-A324-635C4F40BDE5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5F99CA1-8139-4C4B-AD52-99D833799DA1}" type="sibTrans" cxnId="{082972D6-FB79-6643-A324-635C4F40BDE5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62D1E6-AD48-904C-B0EE-324BB2D5C7C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767FD695-A711-DE4E-870D-443761127D2B}" type="parTrans" cxnId="{8E0735A7-1389-F641-89AA-DD32D10C7579}">
      <dgm:prSet/>
      <dgm:spPr/>
      <dgm:t>
        <a:bodyPr/>
        <a:lstStyle/>
        <a:p>
          <a:endParaRPr lang="nl-NL"/>
        </a:p>
      </dgm:t>
    </dgm:pt>
    <dgm:pt modelId="{84386A51-58FB-8D4C-97AF-64906903F460}" type="sibTrans" cxnId="{8E0735A7-1389-F641-89AA-DD32D10C7579}">
      <dgm:prSet/>
      <dgm:spPr/>
      <dgm:t>
        <a:bodyPr/>
        <a:lstStyle/>
        <a:p>
          <a:endParaRPr lang="nl-NL"/>
        </a:p>
      </dgm:t>
    </dgm:pt>
    <dgm:pt modelId="{D32DBBFD-D4B6-794D-A5E9-9C4ED4D4776F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87197191-4BB2-CF47-AE67-933F4E143E43}" type="parTrans" cxnId="{362F28BA-73AF-1147-9AF3-7F2967FDDAD3}">
      <dgm:prSet/>
      <dgm:spPr/>
      <dgm:t>
        <a:bodyPr/>
        <a:lstStyle/>
        <a:p>
          <a:endParaRPr lang="nl-NL"/>
        </a:p>
      </dgm:t>
    </dgm:pt>
    <dgm:pt modelId="{F99BD5DF-3193-464C-B537-EFAA4C2DF61B}" type="sibTrans" cxnId="{362F28BA-73AF-1147-9AF3-7F2967FDDAD3}">
      <dgm:prSet/>
      <dgm:spPr/>
      <dgm:t>
        <a:bodyPr/>
        <a:lstStyle/>
        <a:p>
          <a:endParaRPr lang="nl-NL"/>
        </a:p>
      </dgm:t>
    </dgm:pt>
    <dgm:pt modelId="{36D49C98-1510-A94C-BEFB-736FA37B8032}" type="pres">
      <dgm:prSet presAssocID="{CEADC902-41E6-1841-9866-60BD3AF44100}" presName="linearFlow" presStyleCnt="0">
        <dgm:presLayoutVars>
          <dgm:resizeHandles val="exact"/>
        </dgm:presLayoutVars>
      </dgm:prSet>
      <dgm:spPr/>
    </dgm:pt>
    <dgm:pt modelId="{A68F0468-C9E3-3442-AFE0-2692DC7CA374}" type="pres">
      <dgm:prSet presAssocID="{06C6F1F3-0676-D346-8C4D-D72587F902E5}" presName="node" presStyleLbl="node1" presStyleIdx="0" presStyleCnt="6" custScaleX="146918">
        <dgm:presLayoutVars>
          <dgm:bulletEnabled val="1"/>
        </dgm:presLayoutVars>
      </dgm:prSet>
      <dgm:spPr/>
    </dgm:pt>
    <dgm:pt modelId="{E9837353-AB08-DE48-A56B-D1F380A126C4}" type="pres">
      <dgm:prSet presAssocID="{75810CFA-54D7-8F47-B812-8FFE97740253}" presName="sibTrans" presStyleLbl="sibTrans2D1" presStyleIdx="0" presStyleCnt="5"/>
      <dgm:spPr/>
    </dgm:pt>
    <dgm:pt modelId="{BBEAD75E-AF60-5E4F-BDC7-6BE98C2BCFD9}" type="pres">
      <dgm:prSet presAssocID="{75810CFA-54D7-8F47-B812-8FFE97740253}" presName="connectorText" presStyleLbl="sibTrans2D1" presStyleIdx="0" presStyleCnt="5"/>
      <dgm:spPr/>
    </dgm:pt>
    <dgm:pt modelId="{180D4B0E-2E5F-9343-83FF-8CDE982DA3AD}" type="pres">
      <dgm:prSet presAssocID="{EA5780A6-ADED-F54A-89FD-B917FF3EDCFE}" presName="node" presStyleLbl="node1" presStyleIdx="1" presStyleCnt="6" custScaleX="146918">
        <dgm:presLayoutVars>
          <dgm:bulletEnabled val="1"/>
        </dgm:presLayoutVars>
      </dgm:prSet>
      <dgm:spPr/>
    </dgm:pt>
    <dgm:pt modelId="{5A8F4C76-A882-BA4E-8432-60AB42DE0EE3}" type="pres">
      <dgm:prSet presAssocID="{05F99CA1-8139-4C4B-AD52-99D833799DA1}" presName="sibTrans" presStyleLbl="sibTrans2D1" presStyleIdx="1" presStyleCnt="5"/>
      <dgm:spPr/>
    </dgm:pt>
    <dgm:pt modelId="{1B811B7C-CFC5-E541-9AA0-684B2EDC985B}" type="pres">
      <dgm:prSet presAssocID="{05F99CA1-8139-4C4B-AD52-99D833799DA1}" presName="connectorText" presStyleLbl="sibTrans2D1" presStyleIdx="1" presStyleCnt="5"/>
      <dgm:spPr/>
    </dgm:pt>
    <dgm:pt modelId="{1CFDC8D4-4EBE-F94A-A30A-B83612BC3AEC}" type="pres">
      <dgm:prSet presAssocID="{63ACC04C-EFF0-484E-BB00-9EAB753F1205}" presName="node" presStyleLbl="node1" presStyleIdx="2" presStyleCnt="6" custScaleX="146918" custLinFactX="-21832" custLinFactNeighborX="-100000" custLinFactNeighborY="5699">
        <dgm:presLayoutVars>
          <dgm:bulletEnabled val="1"/>
        </dgm:presLayoutVars>
      </dgm:prSet>
      <dgm:spPr/>
    </dgm:pt>
    <dgm:pt modelId="{1E9D0BC2-472D-FE41-80C0-B988A3F0EFC1}" type="pres">
      <dgm:prSet presAssocID="{0F4039E5-0EAE-B743-9C67-90701D2F2092}" presName="sibTrans" presStyleLbl="sibTrans2D1" presStyleIdx="2" presStyleCnt="5"/>
      <dgm:spPr/>
    </dgm:pt>
    <dgm:pt modelId="{4DCBED97-54C5-1E41-B4F3-4A30FA914A32}" type="pres">
      <dgm:prSet presAssocID="{0F4039E5-0EAE-B743-9C67-90701D2F2092}" presName="connectorText" presStyleLbl="sibTrans2D1" presStyleIdx="2" presStyleCnt="5"/>
      <dgm:spPr/>
    </dgm:pt>
    <dgm:pt modelId="{5D9A16D5-B381-3143-AF53-6192A2D94589}" type="pres">
      <dgm:prSet presAssocID="{8362D1E6-AD48-904C-B0EE-324BB2D5C7C7}" presName="node" presStyleLbl="node1" presStyleIdx="3" presStyleCnt="6" custScaleX="146918">
        <dgm:presLayoutVars>
          <dgm:bulletEnabled val="1"/>
        </dgm:presLayoutVars>
      </dgm:prSet>
      <dgm:spPr/>
    </dgm:pt>
    <dgm:pt modelId="{72BF4C16-2EC5-E04C-A52D-0FA318827CAA}" type="pres">
      <dgm:prSet presAssocID="{84386A51-58FB-8D4C-97AF-64906903F460}" presName="sibTrans" presStyleLbl="sibTrans2D1" presStyleIdx="3" presStyleCnt="5"/>
      <dgm:spPr/>
    </dgm:pt>
    <dgm:pt modelId="{B2F99EC4-9588-DA42-B690-5FE17A5162EA}" type="pres">
      <dgm:prSet presAssocID="{84386A51-58FB-8D4C-97AF-64906903F460}" presName="connectorText" presStyleLbl="sibTrans2D1" presStyleIdx="3" presStyleCnt="5"/>
      <dgm:spPr/>
    </dgm:pt>
    <dgm:pt modelId="{AB9DF250-2CEA-0D48-A5BF-D74CD4F56538}" type="pres">
      <dgm:prSet presAssocID="{D32DBBFD-D4B6-794D-A5E9-9C4ED4D4776F}" presName="node" presStyleLbl="node1" presStyleIdx="4" presStyleCnt="6" custScaleX="150765">
        <dgm:presLayoutVars>
          <dgm:bulletEnabled val="1"/>
        </dgm:presLayoutVars>
      </dgm:prSet>
      <dgm:spPr/>
    </dgm:pt>
    <dgm:pt modelId="{FE2D8FEA-30C9-9E4B-81B6-4E58D7E7F2F2}" type="pres">
      <dgm:prSet presAssocID="{F99BD5DF-3193-464C-B537-EFAA4C2DF61B}" presName="sibTrans" presStyleLbl="sibTrans2D1" presStyleIdx="4" presStyleCnt="5"/>
      <dgm:spPr/>
    </dgm:pt>
    <dgm:pt modelId="{1D82F651-78A3-DC49-B28F-56BDC150643B}" type="pres">
      <dgm:prSet presAssocID="{F99BD5DF-3193-464C-B537-EFAA4C2DF61B}" presName="connectorText" presStyleLbl="sibTrans2D1" presStyleIdx="4" presStyleCnt="5"/>
      <dgm:spPr/>
    </dgm:pt>
    <dgm:pt modelId="{E83ECF1E-F5E3-3145-872D-AEDDE436AEBA}" type="pres">
      <dgm:prSet presAssocID="{6201C3CE-EEF5-F140-83F7-2D9170AAC397}" presName="node" presStyleLbl="node1" presStyleIdx="5" presStyleCnt="6" custScaleX="146918">
        <dgm:presLayoutVars>
          <dgm:bulletEnabled val="1"/>
        </dgm:presLayoutVars>
      </dgm:prSet>
      <dgm:spPr/>
    </dgm:pt>
  </dgm:ptLst>
  <dgm:cxnLst>
    <dgm:cxn modelId="{110E3303-EE08-7042-AF09-F66C770A622F}" type="presOf" srcId="{D32DBBFD-D4B6-794D-A5E9-9C4ED4D4776F}" destId="{AB9DF250-2CEA-0D48-A5BF-D74CD4F56538}" srcOrd="0" destOrd="0" presId="urn:microsoft.com/office/officeart/2005/8/layout/process2"/>
    <dgm:cxn modelId="{BD47C616-55EF-9F44-89B1-C95698ED4490}" type="presOf" srcId="{F99BD5DF-3193-464C-B537-EFAA4C2DF61B}" destId="{1D82F651-78A3-DC49-B28F-56BDC150643B}" srcOrd="1" destOrd="0" presId="urn:microsoft.com/office/officeart/2005/8/layout/process2"/>
    <dgm:cxn modelId="{55D9EB18-32ED-724A-94F6-D614CB10EB68}" srcId="{CEADC902-41E6-1841-9866-60BD3AF44100}" destId="{6201C3CE-EEF5-F140-83F7-2D9170AAC397}" srcOrd="5" destOrd="0" parTransId="{8CE7F085-754D-F249-922C-1B420E9ABC8C}" sibTransId="{5CB4047D-5369-264A-BB77-1C125B6CA9BD}"/>
    <dgm:cxn modelId="{B2DFDC1F-FCBA-6F43-A4D3-63E82D36876B}" type="presOf" srcId="{0F4039E5-0EAE-B743-9C67-90701D2F2092}" destId="{4DCBED97-54C5-1E41-B4F3-4A30FA914A32}" srcOrd="1" destOrd="0" presId="urn:microsoft.com/office/officeart/2005/8/layout/process2"/>
    <dgm:cxn modelId="{A5E7562C-A8A0-2A44-BFB8-828DAB7578C6}" type="presOf" srcId="{06C6F1F3-0676-D346-8C4D-D72587F902E5}" destId="{A68F0468-C9E3-3442-AFE0-2692DC7CA374}" srcOrd="0" destOrd="0" presId="urn:microsoft.com/office/officeart/2005/8/layout/process2"/>
    <dgm:cxn modelId="{68D94C39-41D4-5742-9455-A0D596325439}" type="presOf" srcId="{75810CFA-54D7-8F47-B812-8FFE97740253}" destId="{E9837353-AB08-DE48-A56B-D1F380A126C4}" srcOrd="0" destOrd="0" presId="urn:microsoft.com/office/officeart/2005/8/layout/process2"/>
    <dgm:cxn modelId="{6789803C-0035-2B4A-AE3A-9F346971DE58}" type="presOf" srcId="{84386A51-58FB-8D4C-97AF-64906903F460}" destId="{B2F99EC4-9588-DA42-B690-5FE17A5162EA}" srcOrd="1" destOrd="0" presId="urn:microsoft.com/office/officeart/2005/8/layout/process2"/>
    <dgm:cxn modelId="{0E212D3D-96E2-B34C-9CD9-4B41613B3593}" srcId="{CEADC902-41E6-1841-9866-60BD3AF44100}" destId="{63ACC04C-EFF0-484E-BB00-9EAB753F1205}" srcOrd="2" destOrd="0" parTransId="{1BB483E2-0133-D44D-A10A-52A546F95F6E}" sibTransId="{0F4039E5-0EAE-B743-9C67-90701D2F2092}"/>
    <dgm:cxn modelId="{15230663-DBB2-F248-890E-02BFE6F0F25A}" type="presOf" srcId="{05F99CA1-8139-4C4B-AD52-99D833799DA1}" destId="{1B811B7C-CFC5-E541-9AA0-684B2EDC985B}" srcOrd="1" destOrd="0" presId="urn:microsoft.com/office/officeart/2005/8/layout/process2"/>
    <dgm:cxn modelId="{0435A547-1199-FD4B-BB64-D134310E9024}" type="presOf" srcId="{05F99CA1-8139-4C4B-AD52-99D833799DA1}" destId="{5A8F4C76-A882-BA4E-8432-60AB42DE0EE3}" srcOrd="0" destOrd="0" presId="urn:microsoft.com/office/officeart/2005/8/layout/process2"/>
    <dgm:cxn modelId="{BA576169-0573-EC4D-816B-16F722263EB2}" type="presOf" srcId="{F99BD5DF-3193-464C-B537-EFAA4C2DF61B}" destId="{FE2D8FEA-30C9-9E4B-81B6-4E58D7E7F2F2}" srcOrd="0" destOrd="0" presId="urn:microsoft.com/office/officeart/2005/8/layout/process2"/>
    <dgm:cxn modelId="{4E69F578-450E-F340-A9B1-90C9F49D37E6}" type="presOf" srcId="{6201C3CE-EEF5-F140-83F7-2D9170AAC397}" destId="{E83ECF1E-F5E3-3145-872D-AEDDE436AEBA}" srcOrd="0" destOrd="0" presId="urn:microsoft.com/office/officeart/2005/8/layout/process2"/>
    <dgm:cxn modelId="{8C617480-A9E4-4C44-B9AF-094FD003EDAB}" type="presOf" srcId="{EA5780A6-ADED-F54A-89FD-B917FF3EDCFE}" destId="{180D4B0E-2E5F-9343-83FF-8CDE982DA3AD}" srcOrd="0" destOrd="0" presId="urn:microsoft.com/office/officeart/2005/8/layout/process2"/>
    <dgm:cxn modelId="{C1214593-B132-4D46-968C-8E5ABA499029}" type="presOf" srcId="{84386A51-58FB-8D4C-97AF-64906903F460}" destId="{72BF4C16-2EC5-E04C-A52D-0FA318827CAA}" srcOrd="0" destOrd="0" presId="urn:microsoft.com/office/officeart/2005/8/layout/process2"/>
    <dgm:cxn modelId="{818F11A6-C73E-D74B-B285-2E765523D0BD}" srcId="{CEADC902-41E6-1841-9866-60BD3AF44100}" destId="{06C6F1F3-0676-D346-8C4D-D72587F902E5}" srcOrd="0" destOrd="0" parTransId="{33218321-F7F8-C74A-A0B6-994D71EF59AD}" sibTransId="{75810CFA-54D7-8F47-B812-8FFE97740253}"/>
    <dgm:cxn modelId="{8E0735A7-1389-F641-89AA-DD32D10C7579}" srcId="{CEADC902-41E6-1841-9866-60BD3AF44100}" destId="{8362D1E6-AD48-904C-B0EE-324BB2D5C7C7}" srcOrd="3" destOrd="0" parTransId="{767FD695-A711-DE4E-870D-443761127D2B}" sibTransId="{84386A51-58FB-8D4C-97AF-64906903F460}"/>
    <dgm:cxn modelId="{661580AF-1896-D64A-AC92-BCD3F546CE45}" type="presOf" srcId="{63ACC04C-EFF0-484E-BB00-9EAB753F1205}" destId="{1CFDC8D4-4EBE-F94A-A30A-B83612BC3AEC}" srcOrd="0" destOrd="0" presId="urn:microsoft.com/office/officeart/2005/8/layout/process2"/>
    <dgm:cxn modelId="{362F28BA-73AF-1147-9AF3-7F2967FDDAD3}" srcId="{CEADC902-41E6-1841-9866-60BD3AF44100}" destId="{D32DBBFD-D4B6-794D-A5E9-9C4ED4D4776F}" srcOrd="4" destOrd="0" parTransId="{87197191-4BB2-CF47-AE67-933F4E143E43}" sibTransId="{F99BD5DF-3193-464C-B537-EFAA4C2DF61B}"/>
    <dgm:cxn modelId="{082972D6-FB79-6643-A324-635C4F40BDE5}" srcId="{CEADC902-41E6-1841-9866-60BD3AF44100}" destId="{EA5780A6-ADED-F54A-89FD-B917FF3EDCFE}" srcOrd="1" destOrd="0" parTransId="{A57FFEA1-A2AA-0440-B3FE-1E0466E7948B}" sibTransId="{05F99CA1-8139-4C4B-AD52-99D833799DA1}"/>
    <dgm:cxn modelId="{2E0959D7-949B-724F-A400-E48F26D09C19}" type="presOf" srcId="{8362D1E6-AD48-904C-B0EE-324BB2D5C7C7}" destId="{5D9A16D5-B381-3143-AF53-6192A2D94589}" srcOrd="0" destOrd="0" presId="urn:microsoft.com/office/officeart/2005/8/layout/process2"/>
    <dgm:cxn modelId="{7D4142DA-36BA-DC4F-8DAB-6F35F0ED1F29}" type="presOf" srcId="{75810CFA-54D7-8F47-B812-8FFE97740253}" destId="{BBEAD75E-AF60-5E4F-BDC7-6BE98C2BCFD9}" srcOrd="1" destOrd="0" presId="urn:microsoft.com/office/officeart/2005/8/layout/process2"/>
    <dgm:cxn modelId="{C2B151F2-DDA6-3447-801B-67F7324A2960}" type="presOf" srcId="{0F4039E5-0EAE-B743-9C67-90701D2F2092}" destId="{1E9D0BC2-472D-FE41-80C0-B988A3F0EFC1}" srcOrd="0" destOrd="0" presId="urn:microsoft.com/office/officeart/2005/8/layout/process2"/>
    <dgm:cxn modelId="{417CF3F7-BC8E-354F-BC67-6A92D3F3F74C}" type="presOf" srcId="{CEADC902-41E6-1841-9866-60BD3AF44100}" destId="{36D49C98-1510-A94C-BEFB-736FA37B8032}" srcOrd="0" destOrd="0" presId="urn:microsoft.com/office/officeart/2005/8/layout/process2"/>
    <dgm:cxn modelId="{A0FA9881-0EA3-854F-B2BE-9E6ABCDC89A7}" type="presParOf" srcId="{36D49C98-1510-A94C-BEFB-736FA37B8032}" destId="{A68F0468-C9E3-3442-AFE0-2692DC7CA374}" srcOrd="0" destOrd="0" presId="urn:microsoft.com/office/officeart/2005/8/layout/process2"/>
    <dgm:cxn modelId="{F39531EB-7A36-6344-9E65-636E58B82DB6}" type="presParOf" srcId="{36D49C98-1510-A94C-BEFB-736FA37B8032}" destId="{E9837353-AB08-DE48-A56B-D1F380A126C4}" srcOrd="1" destOrd="0" presId="urn:microsoft.com/office/officeart/2005/8/layout/process2"/>
    <dgm:cxn modelId="{843505FC-BB91-0D48-95DE-2865254395A9}" type="presParOf" srcId="{E9837353-AB08-DE48-A56B-D1F380A126C4}" destId="{BBEAD75E-AF60-5E4F-BDC7-6BE98C2BCFD9}" srcOrd="0" destOrd="0" presId="urn:microsoft.com/office/officeart/2005/8/layout/process2"/>
    <dgm:cxn modelId="{9F88D038-0C6C-CD4F-9339-83E1C1707769}" type="presParOf" srcId="{36D49C98-1510-A94C-BEFB-736FA37B8032}" destId="{180D4B0E-2E5F-9343-83FF-8CDE982DA3AD}" srcOrd="2" destOrd="0" presId="urn:microsoft.com/office/officeart/2005/8/layout/process2"/>
    <dgm:cxn modelId="{E77DCD9F-83E1-AF44-97C1-D38AA5A9719B}" type="presParOf" srcId="{36D49C98-1510-A94C-BEFB-736FA37B8032}" destId="{5A8F4C76-A882-BA4E-8432-60AB42DE0EE3}" srcOrd="3" destOrd="0" presId="urn:microsoft.com/office/officeart/2005/8/layout/process2"/>
    <dgm:cxn modelId="{5CEDB230-FBAE-604F-812E-E253722AAD46}" type="presParOf" srcId="{5A8F4C76-A882-BA4E-8432-60AB42DE0EE3}" destId="{1B811B7C-CFC5-E541-9AA0-684B2EDC985B}" srcOrd="0" destOrd="0" presId="urn:microsoft.com/office/officeart/2005/8/layout/process2"/>
    <dgm:cxn modelId="{9A3336B1-E773-AE40-9CE4-96A4C7DF524A}" type="presParOf" srcId="{36D49C98-1510-A94C-BEFB-736FA37B8032}" destId="{1CFDC8D4-4EBE-F94A-A30A-B83612BC3AEC}" srcOrd="4" destOrd="0" presId="urn:microsoft.com/office/officeart/2005/8/layout/process2"/>
    <dgm:cxn modelId="{B9767501-A103-FC45-93F6-1834F7075E1E}" type="presParOf" srcId="{36D49C98-1510-A94C-BEFB-736FA37B8032}" destId="{1E9D0BC2-472D-FE41-80C0-B988A3F0EFC1}" srcOrd="5" destOrd="0" presId="urn:microsoft.com/office/officeart/2005/8/layout/process2"/>
    <dgm:cxn modelId="{ED5A6EB1-3F1B-B544-B19A-6BF31ECD0910}" type="presParOf" srcId="{1E9D0BC2-472D-FE41-80C0-B988A3F0EFC1}" destId="{4DCBED97-54C5-1E41-B4F3-4A30FA914A32}" srcOrd="0" destOrd="0" presId="urn:microsoft.com/office/officeart/2005/8/layout/process2"/>
    <dgm:cxn modelId="{24ABFD9E-A0C4-2C40-8946-04177969950A}" type="presParOf" srcId="{36D49C98-1510-A94C-BEFB-736FA37B8032}" destId="{5D9A16D5-B381-3143-AF53-6192A2D94589}" srcOrd="6" destOrd="0" presId="urn:microsoft.com/office/officeart/2005/8/layout/process2"/>
    <dgm:cxn modelId="{74A01B85-638F-BA46-8177-AE13D8F348A9}" type="presParOf" srcId="{36D49C98-1510-A94C-BEFB-736FA37B8032}" destId="{72BF4C16-2EC5-E04C-A52D-0FA318827CAA}" srcOrd="7" destOrd="0" presId="urn:microsoft.com/office/officeart/2005/8/layout/process2"/>
    <dgm:cxn modelId="{6BCE4344-5E5B-C54F-9F53-BFE425E49FF4}" type="presParOf" srcId="{72BF4C16-2EC5-E04C-A52D-0FA318827CAA}" destId="{B2F99EC4-9588-DA42-B690-5FE17A5162EA}" srcOrd="0" destOrd="0" presId="urn:microsoft.com/office/officeart/2005/8/layout/process2"/>
    <dgm:cxn modelId="{54FBE337-FD0D-3047-A287-89630CBC8822}" type="presParOf" srcId="{36D49C98-1510-A94C-BEFB-736FA37B8032}" destId="{AB9DF250-2CEA-0D48-A5BF-D74CD4F56538}" srcOrd="8" destOrd="0" presId="urn:microsoft.com/office/officeart/2005/8/layout/process2"/>
    <dgm:cxn modelId="{C690FBA7-5658-E146-A819-F2D07DB5AE60}" type="presParOf" srcId="{36D49C98-1510-A94C-BEFB-736FA37B8032}" destId="{FE2D8FEA-30C9-9E4B-81B6-4E58D7E7F2F2}" srcOrd="9" destOrd="0" presId="urn:microsoft.com/office/officeart/2005/8/layout/process2"/>
    <dgm:cxn modelId="{707469B2-0C75-2048-BC98-079F471F1176}" type="presParOf" srcId="{FE2D8FEA-30C9-9E4B-81B6-4E58D7E7F2F2}" destId="{1D82F651-78A3-DC49-B28F-56BDC150643B}" srcOrd="0" destOrd="0" presId="urn:microsoft.com/office/officeart/2005/8/layout/process2"/>
    <dgm:cxn modelId="{696AD501-CFB3-D549-8661-F9011C289D84}" type="presParOf" srcId="{36D49C98-1510-A94C-BEFB-736FA37B8032}" destId="{E83ECF1E-F5E3-3145-872D-AEDDE436AEB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ADC902-41E6-1841-9866-60BD3AF44100}" type="doc">
      <dgm:prSet loTypeId="urn:microsoft.com/office/officeart/2005/8/layout/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06C6F1F3-0676-D346-8C4D-D72587F902E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33218321-F7F8-C74A-A0B6-994D71EF59AD}" type="parTrans" cxnId="{818F11A6-C73E-D74B-B285-2E765523D0BD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75810CFA-54D7-8F47-B812-8FFE97740253}" type="sibTrans" cxnId="{818F11A6-C73E-D74B-B285-2E765523D0BD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CC04C-EFF0-484E-BB00-9EAB753F1205}">
      <dgm:prSet phldrT="[Tekst]" custT="1"/>
      <dgm:spPr>
        <a:ln>
          <a:noFill/>
        </a:ln>
      </dgm:spPr>
      <dgm:t>
        <a:bodyPr/>
        <a:lstStyle/>
        <a:p>
          <a:r>
            <a:rPr lang="en-AU" sz="1100" b="1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gm:t>
    </dgm:pt>
    <dgm:pt modelId="{1BB483E2-0133-D44D-A10A-52A546F95F6E}" type="parTrans" cxnId="{0E212D3D-96E2-B34C-9CD9-4B41613B3593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F4039E5-0EAE-B743-9C67-90701D2F2092}" type="sibTrans" cxnId="{0E212D3D-96E2-B34C-9CD9-4B41613B3593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1C3CE-EEF5-F140-83F7-2D9170AAC39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gm:t>
    </dgm:pt>
    <dgm:pt modelId="{8CE7F085-754D-F249-922C-1B420E9ABC8C}" type="par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5CB4047D-5369-264A-BB77-1C125B6CA9BD}" type="sib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EA5780A6-ADED-F54A-89FD-B917FF3EDCFE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gm:t>
    </dgm:pt>
    <dgm:pt modelId="{A57FFEA1-A2AA-0440-B3FE-1E0466E7948B}" type="parTrans" cxnId="{082972D6-FB79-6643-A324-635C4F40BDE5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5F99CA1-8139-4C4B-AD52-99D833799DA1}" type="sibTrans" cxnId="{082972D6-FB79-6643-A324-635C4F40BDE5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62D1E6-AD48-904C-B0EE-324BB2D5C7C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767FD695-A711-DE4E-870D-443761127D2B}" type="parTrans" cxnId="{8E0735A7-1389-F641-89AA-DD32D10C7579}">
      <dgm:prSet/>
      <dgm:spPr/>
      <dgm:t>
        <a:bodyPr/>
        <a:lstStyle/>
        <a:p>
          <a:endParaRPr lang="nl-NL"/>
        </a:p>
      </dgm:t>
    </dgm:pt>
    <dgm:pt modelId="{84386A51-58FB-8D4C-97AF-64906903F460}" type="sibTrans" cxnId="{8E0735A7-1389-F641-89AA-DD32D10C7579}">
      <dgm:prSet/>
      <dgm:spPr/>
      <dgm:t>
        <a:bodyPr/>
        <a:lstStyle/>
        <a:p>
          <a:endParaRPr lang="nl-NL"/>
        </a:p>
      </dgm:t>
    </dgm:pt>
    <dgm:pt modelId="{D32DBBFD-D4B6-794D-A5E9-9C4ED4D4776F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87197191-4BB2-CF47-AE67-933F4E143E43}" type="parTrans" cxnId="{362F28BA-73AF-1147-9AF3-7F2967FDDAD3}">
      <dgm:prSet/>
      <dgm:spPr/>
      <dgm:t>
        <a:bodyPr/>
        <a:lstStyle/>
        <a:p>
          <a:endParaRPr lang="nl-NL"/>
        </a:p>
      </dgm:t>
    </dgm:pt>
    <dgm:pt modelId="{F99BD5DF-3193-464C-B537-EFAA4C2DF61B}" type="sibTrans" cxnId="{362F28BA-73AF-1147-9AF3-7F2967FDDAD3}">
      <dgm:prSet/>
      <dgm:spPr/>
      <dgm:t>
        <a:bodyPr/>
        <a:lstStyle/>
        <a:p>
          <a:endParaRPr lang="nl-NL"/>
        </a:p>
      </dgm:t>
    </dgm:pt>
    <dgm:pt modelId="{36D49C98-1510-A94C-BEFB-736FA37B8032}" type="pres">
      <dgm:prSet presAssocID="{CEADC902-41E6-1841-9866-60BD3AF44100}" presName="linearFlow" presStyleCnt="0">
        <dgm:presLayoutVars>
          <dgm:resizeHandles val="exact"/>
        </dgm:presLayoutVars>
      </dgm:prSet>
      <dgm:spPr/>
    </dgm:pt>
    <dgm:pt modelId="{A68F0468-C9E3-3442-AFE0-2692DC7CA374}" type="pres">
      <dgm:prSet presAssocID="{06C6F1F3-0676-D346-8C4D-D72587F902E5}" presName="node" presStyleLbl="node1" presStyleIdx="0" presStyleCnt="6" custScaleX="146918">
        <dgm:presLayoutVars>
          <dgm:bulletEnabled val="1"/>
        </dgm:presLayoutVars>
      </dgm:prSet>
      <dgm:spPr/>
    </dgm:pt>
    <dgm:pt modelId="{E9837353-AB08-DE48-A56B-D1F380A126C4}" type="pres">
      <dgm:prSet presAssocID="{75810CFA-54D7-8F47-B812-8FFE97740253}" presName="sibTrans" presStyleLbl="sibTrans2D1" presStyleIdx="0" presStyleCnt="5"/>
      <dgm:spPr/>
    </dgm:pt>
    <dgm:pt modelId="{BBEAD75E-AF60-5E4F-BDC7-6BE98C2BCFD9}" type="pres">
      <dgm:prSet presAssocID="{75810CFA-54D7-8F47-B812-8FFE97740253}" presName="connectorText" presStyleLbl="sibTrans2D1" presStyleIdx="0" presStyleCnt="5"/>
      <dgm:spPr/>
    </dgm:pt>
    <dgm:pt modelId="{180D4B0E-2E5F-9343-83FF-8CDE982DA3AD}" type="pres">
      <dgm:prSet presAssocID="{EA5780A6-ADED-F54A-89FD-B917FF3EDCFE}" presName="node" presStyleLbl="node1" presStyleIdx="1" presStyleCnt="6" custScaleX="146918">
        <dgm:presLayoutVars>
          <dgm:bulletEnabled val="1"/>
        </dgm:presLayoutVars>
      </dgm:prSet>
      <dgm:spPr/>
    </dgm:pt>
    <dgm:pt modelId="{5A8F4C76-A882-BA4E-8432-60AB42DE0EE3}" type="pres">
      <dgm:prSet presAssocID="{05F99CA1-8139-4C4B-AD52-99D833799DA1}" presName="sibTrans" presStyleLbl="sibTrans2D1" presStyleIdx="1" presStyleCnt="5"/>
      <dgm:spPr/>
    </dgm:pt>
    <dgm:pt modelId="{1B811B7C-CFC5-E541-9AA0-684B2EDC985B}" type="pres">
      <dgm:prSet presAssocID="{05F99CA1-8139-4C4B-AD52-99D833799DA1}" presName="connectorText" presStyleLbl="sibTrans2D1" presStyleIdx="1" presStyleCnt="5"/>
      <dgm:spPr/>
    </dgm:pt>
    <dgm:pt modelId="{1CFDC8D4-4EBE-F94A-A30A-B83612BC3AEC}" type="pres">
      <dgm:prSet presAssocID="{63ACC04C-EFF0-484E-BB00-9EAB753F1205}" presName="node" presStyleLbl="node1" presStyleIdx="2" presStyleCnt="6" custScaleX="146918" custLinFactX="-21832" custLinFactNeighborX="-100000" custLinFactNeighborY="5699">
        <dgm:presLayoutVars>
          <dgm:bulletEnabled val="1"/>
        </dgm:presLayoutVars>
      </dgm:prSet>
      <dgm:spPr/>
    </dgm:pt>
    <dgm:pt modelId="{1E9D0BC2-472D-FE41-80C0-B988A3F0EFC1}" type="pres">
      <dgm:prSet presAssocID="{0F4039E5-0EAE-B743-9C67-90701D2F2092}" presName="sibTrans" presStyleLbl="sibTrans2D1" presStyleIdx="2" presStyleCnt="5"/>
      <dgm:spPr/>
    </dgm:pt>
    <dgm:pt modelId="{4DCBED97-54C5-1E41-B4F3-4A30FA914A32}" type="pres">
      <dgm:prSet presAssocID="{0F4039E5-0EAE-B743-9C67-90701D2F2092}" presName="connectorText" presStyleLbl="sibTrans2D1" presStyleIdx="2" presStyleCnt="5"/>
      <dgm:spPr/>
    </dgm:pt>
    <dgm:pt modelId="{5D9A16D5-B381-3143-AF53-6192A2D94589}" type="pres">
      <dgm:prSet presAssocID="{8362D1E6-AD48-904C-B0EE-324BB2D5C7C7}" presName="node" presStyleLbl="node1" presStyleIdx="3" presStyleCnt="6" custScaleX="146918">
        <dgm:presLayoutVars>
          <dgm:bulletEnabled val="1"/>
        </dgm:presLayoutVars>
      </dgm:prSet>
      <dgm:spPr/>
    </dgm:pt>
    <dgm:pt modelId="{72BF4C16-2EC5-E04C-A52D-0FA318827CAA}" type="pres">
      <dgm:prSet presAssocID="{84386A51-58FB-8D4C-97AF-64906903F460}" presName="sibTrans" presStyleLbl="sibTrans2D1" presStyleIdx="3" presStyleCnt="5"/>
      <dgm:spPr/>
    </dgm:pt>
    <dgm:pt modelId="{B2F99EC4-9588-DA42-B690-5FE17A5162EA}" type="pres">
      <dgm:prSet presAssocID="{84386A51-58FB-8D4C-97AF-64906903F460}" presName="connectorText" presStyleLbl="sibTrans2D1" presStyleIdx="3" presStyleCnt="5"/>
      <dgm:spPr/>
    </dgm:pt>
    <dgm:pt modelId="{AB9DF250-2CEA-0D48-A5BF-D74CD4F56538}" type="pres">
      <dgm:prSet presAssocID="{D32DBBFD-D4B6-794D-A5E9-9C4ED4D4776F}" presName="node" presStyleLbl="node1" presStyleIdx="4" presStyleCnt="6" custScaleX="150765">
        <dgm:presLayoutVars>
          <dgm:bulletEnabled val="1"/>
        </dgm:presLayoutVars>
      </dgm:prSet>
      <dgm:spPr/>
    </dgm:pt>
    <dgm:pt modelId="{FE2D8FEA-30C9-9E4B-81B6-4E58D7E7F2F2}" type="pres">
      <dgm:prSet presAssocID="{F99BD5DF-3193-464C-B537-EFAA4C2DF61B}" presName="sibTrans" presStyleLbl="sibTrans2D1" presStyleIdx="4" presStyleCnt="5"/>
      <dgm:spPr/>
    </dgm:pt>
    <dgm:pt modelId="{1D82F651-78A3-DC49-B28F-56BDC150643B}" type="pres">
      <dgm:prSet presAssocID="{F99BD5DF-3193-464C-B537-EFAA4C2DF61B}" presName="connectorText" presStyleLbl="sibTrans2D1" presStyleIdx="4" presStyleCnt="5"/>
      <dgm:spPr/>
    </dgm:pt>
    <dgm:pt modelId="{E83ECF1E-F5E3-3145-872D-AEDDE436AEBA}" type="pres">
      <dgm:prSet presAssocID="{6201C3CE-EEF5-F140-83F7-2D9170AAC397}" presName="node" presStyleLbl="node1" presStyleIdx="5" presStyleCnt="6" custScaleX="146918">
        <dgm:presLayoutVars>
          <dgm:bulletEnabled val="1"/>
        </dgm:presLayoutVars>
      </dgm:prSet>
      <dgm:spPr/>
    </dgm:pt>
  </dgm:ptLst>
  <dgm:cxnLst>
    <dgm:cxn modelId="{110E3303-EE08-7042-AF09-F66C770A622F}" type="presOf" srcId="{D32DBBFD-D4B6-794D-A5E9-9C4ED4D4776F}" destId="{AB9DF250-2CEA-0D48-A5BF-D74CD4F56538}" srcOrd="0" destOrd="0" presId="urn:microsoft.com/office/officeart/2005/8/layout/process2"/>
    <dgm:cxn modelId="{BD47C616-55EF-9F44-89B1-C95698ED4490}" type="presOf" srcId="{F99BD5DF-3193-464C-B537-EFAA4C2DF61B}" destId="{1D82F651-78A3-DC49-B28F-56BDC150643B}" srcOrd="1" destOrd="0" presId="urn:microsoft.com/office/officeart/2005/8/layout/process2"/>
    <dgm:cxn modelId="{55D9EB18-32ED-724A-94F6-D614CB10EB68}" srcId="{CEADC902-41E6-1841-9866-60BD3AF44100}" destId="{6201C3CE-EEF5-F140-83F7-2D9170AAC397}" srcOrd="5" destOrd="0" parTransId="{8CE7F085-754D-F249-922C-1B420E9ABC8C}" sibTransId="{5CB4047D-5369-264A-BB77-1C125B6CA9BD}"/>
    <dgm:cxn modelId="{B2DFDC1F-FCBA-6F43-A4D3-63E82D36876B}" type="presOf" srcId="{0F4039E5-0EAE-B743-9C67-90701D2F2092}" destId="{4DCBED97-54C5-1E41-B4F3-4A30FA914A32}" srcOrd="1" destOrd="0" presId="urn:microsoft.com/office/officeart/2005/8/layout/process2"/>
    <dgm:cxn modelId="{A5E7562C-A8A0-2A44-BFB8-828DAB7578C6}" type="presOf" srcId="{06C6F1F3-0676-D346-8C4D-D72587F902E5}" destId="{A68F0468-C9E3-3442-AFE0-2692DC7CA374}" srcOrd="0" destOrd="0" presId="urn:microsoft.com/office/officeart/2005/8/layout/process2"/>
    <dgm:cxn modelId="{68D94C39-41D4-5742-9455-A0D596325439}" type="presOf" srcId="{75810CFA-54D7-8F47-B812-8FFE97740253}" destId="{E9837353-AB08-DE48-A56B-D1F380A126C4}" srcOrd="0" destOrd="0" presId="urn:microsoft.com/office/officeart/2005/8/layout/process2"/>
    <dgm:cxn modelId="{6789803C-0035-2B4A-AE3A-9F346971DE58}" type="presOf" srcId="{84386A51-58FB-8D4C-97AF-64906903F460}" destId="{B2F99EC4-9588-DA42-B690-5FE17A5162EA}" srcOrd="1" destOrd="0" presId="urn:microsoft.com/office/officeart/2005/8/layout/process2"/>
    <dgm:cxn modelId="{0E212D3D-96E2-B34C-9CD9-4B41613B3593}" srcId="{CEADC902-41E6-1841-9866-60BD3AF44100}" destId="{63ACC04C-EFF0-484E-BB00-9EAB753F1205}" srcOrd="2" destOrd="0" parTransId="{1BB483E2-0133-D44D-A10A-52A546F95F6E}" sibTransId="{0F4039E5-0EAE-B743-9C67-90701D2F2092}"/>
    <dgm:cxn modelId="{15230663-DBB2-F248-890E-02BFE6F0F25A}" type="presOf" srcId="{05F99CA1-8139-4C4B-AD52-99D833799DA1}" destId="{1B811B7C-CFC5-E541-9AA0-684B2EDC985B}" srcOrd="1" destOrd="0" presId="urn:microsoft.com/office/officeart/2005/8/layout/process2"/>
    <dgm:cxn modelId="{0435A547-1199-FD4B-BB64-D134310E9024}" type="presOf" srcId="{05F99CA1-8139-4C4B-AD52-99D833799DA1}" destId="{5A8F4C76-A882-BA4E-8432-60AB42DE0EE3}" srcOrd="0" destOrd="0" presId="urn:microsoft.com/office/officeart/2005/8/layout/process2"/>
    <dgm:cxn modelId="{BA576169-0573-EC4D-816B-16F722263EB2}" type="presOf" srcId="{F99BD5DF-3193-464C-B537-EFAA4C2DF61B}" destId="{FE2D8FEA-30C9-9E4B-81B6-4E58D7E7F2F2}" srcOrd="0" destOrd="0" presId="urn:microsoft.com/office/officeart/2005/8/layout/process2"/>
    <dgm:cxn modelId="{4E69F578-450E-F340-A9B1-90C9F49D37E6}" type="presOf" srcId="{6201C3CE-EEF5-F140-83F7-2D9170AAC397}" destId="{E83ECF1E-F5E3-3145-872D-AEDDE436AEBA}" srcOrd="0" destOrd="0" presId="urn:microsoft.com/office/officeart/2005/8/layout/process2"/>
    <dgm:cxn modelId="{8C617480-A9E4-4C44-B9AF-094FD003EDAB}" type="presOf" srcId="{EA5780A6-ADED-F54A-89FD-B917FF3EDCFE}" destId="{180D4B0E-2E5F-9343-83FF-8CDE982DA3AD}" srcOrd="0" destOrd="0" presId="urn:microsoft.com/office/officeart/2005/8/layout/process2"/>
    <dgm:cxn modelId="{C1214593-B132-4D46-968C-8E5ABA499029}" type="presOf" srcId="{84386A51-58FB-8D4C-97AF-64906903F460}" destId="{72BF4C16-2EC5-E04C-A52D-0FA318827CAA}" srcOrd="0" destOrd="0" presId="urn:microsoft.com/office/officeart/2005/8/layout/process2"/>
    <dgm:cxn modelId="{818F11A6-C73E-D74B-B285-2E765523D0BD}" srcId="{CEADC902-41E6-1841-9866-60BD3AF44100}" destId="{06C6F1F3-0676-D346-8C4D-D72587F902E5}" srcOrd="0" destOrd="0" parTransId="{33218321-F7F8-C74A-A0B6-994D71EF59AD}" sibTransId="{75810CFA-54D7-8F47-B812-8FFE97740253}"/>
    <dgm:cxn modelId="{8E0735A7-1389-F641-89AA-DD32D10C7579}" srcId="{CEADC902-41E6-1841-9866-60BD3AF44100}" destId="{8362D1E6-AD48-904C-B0EE-324BB2D5C7C7}" srcOrd="3" destOrd="0" parTransId="{767FD695-A711-DE4E-870D-443761127D2B}" sibTransId="{84386A51-58FB-8D4C-97AF-64906903F460}"/>
    <dgm:cxn modelId="{661580AF-1896-D64A-AC92-BCD3F546CE45}" type="presOf" srcId="{63ACC04C-EFF0-484E-BB00-9EAB753F1205}" destId="{1CFDC8D4-4EBE-F94A-A30A-B83612BC3AEC}" srcOrd="0" destOrd="0" presId="urn:microsoft.com/office/officeart/2005/8/layout/process2"/>
    <dgm:cxn modelId="{362F28BA-73AF-1147-9AF3-7F2967FDDAD3}" srcId="{CEADC902-41E6-1841-9866-60BD3AF44100}" destId="{D32DBBFD-D4B6-794D-A5E9-9C4ED4D4776F}" srcOrd="4" destOrd="0" parTransId="{87197191-4BB2-CF47-AE67-933F4E143E43}" sibTransId="{F99BD5DF-3193-464C-B537-EFAA4C2DF61B}"/>
    <dgm:cxn modelId="{082972D6-FB79-6643-A324-635C4F40BDE5}" srcId="{CEADC902-41E6-1841-9866-60BD3AF44100}" destId="{EA5780A6-ADED-F54A-89FD-B917FF3EDCFE}" srcOrd="1" destOrd="0" parTransId="{A57FFEA1-A2AA-0440-B3FE-1E0466E7948B}" sibTransId="{05F99CA1-8139-4C4B-AD52-99D833799DA1}"/>
    <dgm:cxn modelId="{2E0959D7-949B-724F-A400-E48F26D09C19}" type="presOf" srcId="{8362D1E6-AD48-904C-B0EE-324BB2D5C7C7}" destId="{5D9A16D5-B381-3143-AF53-6192A2D94589}" srcOrd="0" destOrd="0" presId="urn:microsoft.com/office/officeart/2005/8/layout/process2"/>
    <dgm:cxn modelId="{7D4142DA-36BA-DC4F-8DAB-6F35F0ED1F29}" type="presOf" srcId="{75810CFA-54D7-8F47-B812-8FFE97740253}" destId="{BBEAD75E-AF60-5E4F-BDC7-6BE98C2BCFD9}" srcOrd="1" destOrd="0" presId="urn:microsoft.com/office/officeart/2005/8/layout/process2"/>
    <dgm:cxn modelId="{C2B151F2-DDA6-3447-801B-67F7324A2960}" type="presOf" srcId="{0F4039E5-0EAE-B743-9C67-90701D2F2092}" destId="{1E9D0BC2-472D-FE41-80C0-B988A3F0EFC1}" srcOrd="0" destOrd="0" presId="urn:microsoft.com/office/officeart/2005/8/layout/process2"/>
    <dgm:cxn modelId="{417CF3F7-BC8E-354F-BC67-6A92D3F3F74C}" type="presOf" srcId="{CEADC902-41E6-1841-9866-60BD3AF44100}" destId="{36D49C98-1510-A94C-BEFB-736FA37B8032}" srcOrd="0" destOrd="0" presId="urn:microsoft.com/office/officeart/2005/8/layout/process2"/>
    <dgm:cxn modelId="{A0FA9881-0EA3-854F-B2BE-9E6ABCDC89A7}" type="presParOf" srcId="{36D49C98-1510-A94C-BEFB-736FA37B8032}" destId="{A68F0468-C9E3-3442-AFE0-2692DC7CA374}" srcOrd="0" destOrd="0" presId="urn:microsoft.com/office/officeart/2005/8/layout/process2"/>
    <dgm:cxn modelId="{F39531EB-7A36-6344-9E65-636E58B82DB6}" type="presParOf" srcId="{36D49C98-1510-A94C-BEFB-736FA37B8032}" destId="{E9837353-AB08-DE48-A56B-D1F380A126C4}" srcOrd="1" destOrd="0" presId="urn:microsoft.com/office/officeart/2005/8/layout/process2"/>
    <dgm:cxn modelId="{843505FC-BB91-0D48-95DE-2865254395A9}" type="presParOf" srcId="{E9837353-AB08-DE48-A56B-D1F380A126C4}" destId="{BBEAD75E-AF60-5E4F-BDC7-6BE98C2BCFD9}" srcOrd="0" destOrd="0" presId="urn:microsoft.com/office/officeart/2005/8/layout/process2"/>
    <dgm:cxn modelId="{9F88D038-0C6C-CD4F-9339-83E1C1707769}" type="presParOf" srcId="{36D49C98-1510-A94C-BEFB-736FA37B8032}" destId="{180D4B0E-2E5F-9343-83FF-8CDE982DA3AD}" srcOrd="2" destOrd="0" presId="urn:microsoft.com/office/officeart/2005/8/layout/process2"/>
    <dgm:cxn modelId="{E77DCD9F-83E1-AF44-97C1-D38AA5A9719B}" type="presParOf" srcId="{36D49C98-1510-A94C-BEFB-736FA37B8032}" destId="{5A8F4C76-A882-BA4E-8432-60AB42DE0EE3}" srcOrd="3" destOrd="0" presId="urn:microsoft.com/office/officeart/2005/8/layout/process2"/>
    <dgm:cxn modelId="{5CEDB230-FBAE-604F-812E-E253722AAD46}" type="presParOf" srcId="{5A8F4C76-A882-BA4E-8432-60AB42DE0EE3}" destId="{1B811B7C-CFC5-E541-9AA0-684B2EDC985B}" srcOrd="0" destOrd="0" presId="urn:microsoft.com/office/officeart/2005/8/layout/process2"/>
    <dgm:cxn modelId="{9A3336B1-E773-AE40-9CE4-96A4C7DF524A}" type="presParOf" srcId="{36D49C98-1510-A94C-BEFB-736FA37B8032}" destId="{1CFDC8D4-4EBE-F94A-A30A-B83612BC3AEC}" srcOrd="4" destOrd="0" presId="urn:microsoft.com/office/officeart/2005/8/layout/process2"/>
    <dgm:cxn modelId="{B9767501-A103-FC45-93F6-1834F7075E1E}" type="presParOf" srcId="{36D49C98-1510-A94C-BEFB-736FA37B8032}" destId="{1E9D0BC2-472D-FE41-80C0-B988A3F0EFC1}" srcOrd="5" destOrd="0" presId="urn:microsoft.com/office/officeart/2005/8/layout/process2"/>
    <dgm:cxn modelId="{ED5A6EB1-3F1B-B544-B19A-6BF31ECD0910}" type="presParOf" srcId="{1E9D0BC2-472D-FE41-80C0-B988A3F0EFC1}" destId="{4DCBED97-54C5-1E41-B4F3-4A30FA914A32}" srcOrd="0" destOrd="0" presId="urn:microsoft.com/office/officeart/2005/8/layout/process2"/>
    <dgm:cxn modelId="{24ABFD9E-A0C4-2C40-8946-04177969950A}" type="presParOf" srcId="{36D49C98-1510-A94C-BEFB-736FA37B8032}" destId="{5D9A16D5-B381-3143-AF53-6192A2D94589}" srcOrd="6" destOrd="0" presId="urn:microsoft.com/office/officeart/2005/8/layout/process2"/>
    <dgm:cxn modelId="{74A01B85-638F-BA46-8177-AE13D8F348A9}" type="presParOf" srcId="{36D49C98-1510-A94C-BEFB-736FA37B8032}" destId="{72BF4C16-2EC5-E04C-A52D-0FA318827CAA}" srcOrd="7" destOrd="0" presId="urn:microsoft.com/office/officeart/2005/8/layout/process2"/>
    <dgm:cxn modelId="{6BCE4344-5E5B-C54F-9F53-BFE425E49FF4}" type="presParOf" srcId="{72BF4C16-2EC5-E04C-A52D-0FA318827CAA}" destId="{B2F99EC4-9588-DA42-B690-5FE17A5162EA}" srcOrd="0" destOrd="0" presId="urn:microsoft.com/office/officeart/2005/8/layout/process2"/>
    <dgm:cxn modelId="{54FBE337-FD0D-3047-A287-89630CBC8822}" type="presParOf" srcId="{36D49C98-1510-A94C-BEFB-736FA37B8032}" destId="{AB9DF250-2CEA-0D48-A5BF-D74CD4F56538}" srcOrd="8" destOrd="0" presId="urn:microsoft.com/office/officeart/2005/8/layout/process2"/>
    <dgm:cxn modelId="{C690FBA7-5658-E146-A819-F2D07DB5AE60}" type="presParOf" srcId="{36D49C98-1510-A94C-BEFB-736FA37B8032}" destId="{FE2D8FEA-30C9-9E4B-81B6-4E58D7E7F2F2}" srcOrd="9" destOrd="0" presId="urn:microsoft.com/office/officeart/2005/8/layout/process2"/>
    <dgm:cxn modelId="{707469B2-0C75-2048-BC98-079F471F1176}" type="presParOf" srcId="{FE2D8FEA-30C9-9E4B-81B6-4E58D7E7F2F2}" destId="{1D82F651-78A3-DC49-B28F-56BDC150643B}" srcOrd="0" destOrd="0" presId="urn:microsoft.com/office/officeart/2005/8/layout/process2"/>
    <dgm:cxn modelId="{696AD501-CFB3-D549-8661-F9011C289D84}" type="presParOf" srcId="{36D49C98-1510-A94C-BEFB-736FA37B8032}" destId="{E83ECF1E-F5E3-3145-872D-AEDDE436AEB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ADC902-41E6-1841-9866-60BD3AF44100}" type="doc">
      <dgm:prSet loTypeId="urn:microsoft.com/office/officeart/2005/8/layout/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06C6F1F3-0676-D346-8C4D-D72587F902E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33218321-F7F8-C74A-A0B6-994D71EF59AD}" type="parTrans" cxnId="{818F11A6-C73E-D74B-B285-2E765523D0BD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75810CFA-54D7-8F47-B812-8FFE97740253}" type="sibTrans" cxnId="{818F11A6-C73E-D74B-B285-2E765523D0BD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CC04C-EFF0-484E-BB00-9EAB753F120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gm:t>
    </dgm:pt>
    <dgm:pt modelId="{1BB483E2-0133-D44D-A10A-52A546F95F6E}" type="parTrans" cxnId="{0E212D3D-96E2-B34C-9CD9-4B41613B3593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F4039E5-0EAE-B743-9C67-90701D2F2092}" type="sibTrans" cxnId="{0E212D3D-96E2-B34C-9CD9-4B41613B3593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1C3CE-EEF5-F140-83F7-2D9170AAC39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gm:t>
    </dgm:pt>
    <dgm:pt modelId="{8CE7F085-754D-F249-922C-1B420E9ABC8C}" type="par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5CB4047D-5369-264A-BB77-1C125B6CA9BD}" type="sib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EA5780A6-ADED-F54A-89FD-B917FF3EDCFE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gm:t>
    </dgm:pt>
    <dgm:pt modelId="{A57FFEA1-A2AA-0440-B3FE-1E0466E7948B}" type="parTrans" cxnId="{082972D6-FB79-6643-A324-635C4F40BDE5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5F99CA1-8139-4C4B-AD52-99D833799DA1}" type="sibTrans" cxnId="{082972D6-FB79-6643-A324-635C4F40BDE5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62D1E6-AD48-904C-B0EE-324BB2D5C7C7}">
      <dgm:prSet phldrT="[Tekst]" custT="1"/>
      <dgm:spPr>
        <a:ln>
          <a:noFill/>
        </a:ln>
      </dgm:spPr>
      <dgm:t>
        <a:bodyPr/>
        <a:lstStyle/>
        <a:p>
          <a:r>
            <a:rPr lang="en-AU" sz="1100" b="1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767FD695-A711-DE4E-870D-443761127D2B}" type="parTrans" cxnId="{8E0735A7-1389-F641-89AA-DD32D10C7579}">
      <dgm:prSet/>
      <dgm:spPr/>
      <dgm:t>
        <a:bodyPr/>
        <a:lstStyle/>
        <a:p>
          <a:endParaRPr lang="nl-NL"/>
        </a:p>
      </dgm:t>
    </dgm:pt>
    <dgm:pt modelId="{84386A51-58FB-8D4C-97AF-64906903F460}" type="sibTrans" cxnId="{8E0735A7-1389-F641-89AA-DD32D10C7579}">
      <dgm:prSet/>
      <dgm:spPr/>
      <dgm:t>
        <a:bodyPr/>
        <a:lstStyle/>
        <a:p>
          <a:endParaRPr lang="nl-NL"/>
        </a:p>
      </dgm:t>
    </dgm:pt>
    <dgm:pt modelId="{D32DBBFD-D4B6-794D-A5E9-9C4ED4D4776F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87197191-4BB2-CF47-AE67-933F4E143E43}" type="parTrans" cxnId="{362F28BA-73AF-1147-9AF3-7F2967FDDAD3}">
      <dgm:prSet/>
      <dgm:spPr/>
      <dgm:t>
        <a:bodyPr/>
        <a:lstStyle/>
        <a:p>
          <a:endParaRPr lang="nl-NL"/>
        </a:p>
      </dgm:t>
    </dgm:pt>
    <dgm:pt modelId="{F99BD5DF-3193-464C-B537-EFAA4C2DF61B}" type="sibTrans" cxnId="{362F28BA-73AF-1147-9AF3-7F2967FDDAD3}">
      <dgm:prSet/>
      <dgm:spPr/>
      <dgm:t>
        <a:bodyPr/>
        <a:lstStyle/>
        <a:p>
          <a:endParaRPr lang="nl-NL"/>
        </a:p>
      </dgm:t>
    </dgm:pt>
    <dgm:pt modelId="{36D49C98-1510-A94C-BEFB-736FA37B8032}" type="pres">
      <dgm:prSet presAssocID="{CEADC902-41E6-1841-9866-60BD3AF44100}" presName="linearFlow" presStyleCnt="0">
        <dgm:presLayoutVars>
          <dgm:resizeHandles val="exact"/>
        </dgm:presLayoutVars>
      </dgm:prSet>
      <dgm:spPr/>
    </dgm:pt>
    <dgm:pt modelId="{A68F0468-C9E3-3442-AFE0-2692DC7CA374}" type="pres">
      <dgm:prSet presAssocID="{06C6F1F3-0676-D346-8C4D-D72587F902E5}" presName="node" presStyleLbl="node1" presStyleIdx="0" presStyleCnt="6" custScaleX="146918">
        <dgm:presLayoutVars>
          <dgm:bulletEnabled val="1"/>
        </dgm:presLayoutVars>
      </dgm:prSet>
      <dgm:spPr/>
    </dgm:pt>
    <dgm:pt modelId="{E9837353-AB08-DE48-A56B-D1F380A126C4}" type="pres">
      <dgm:prSet presAssocID="{75810CFA-54D7-8F47-B812-8FFE97740253}" presName="sibTrans" presStyleLbl="sibTrans2D1" presStyleIdx="0" presStyleCnt="5"/>
      <dgm:spPr/>
    </dgm:pt>
    <dgm:pt modelId="{BBEAD75E-AF60-5E4F-BDC7-6BE98C2BCFD9}" type="pres">
      <dgm:prSet presAssocID="{75810CFA-54D7-8F47-B812-8FFE97740253}" presName="connectorText" presStyleLbl="sibTrans2D1" presStyleIdx="0" presStyleCnt="5"/>
      <dgm:spPr/>
    </dgm:pt>
    <dgm:pt modelId="{180D4B0E-2E5F-9343-83FF-8CDE982DA3AD}" type="pres">
      <dgm:prSet presAssocID="{EA5780A6-ADED-F54A-89FD-B917FF3EDCFE}" presName="node" presStyleLbl="node1" presStyleIdx="1" presStyleCnt="6" custScaleX="146918">
        <dgm:presLayoutVars>
          <dgm:bulletEnabled val="1"/>
        </dgm:presLayoutVars>
      </dgm:prSet>
      <dgm:spPr/>
    </dgm:pt>
    <dgm:pt modelId="{5A8F4C76-A882-BA4E-8432-60AB42DE0EE3}" type="pres">
      <dgm:prSet presAssocID="{05F99CA1-8139-4C4B-AD52-99D833799DA1}" presName="sibTrans" presStyleLbl="sibTrans2D1" presStyleIdx="1" presStyleCnt="5"/>
      <dgm:spPr/>
    </dgm:pt>
    <dgm:pt modelId="{1B811B7C-CFC5-E541-9AA0-684B2EDC985B}" type="pres">
      <dgm:prSet presAssocID="{05F99CA1-8139-4C4B-AD52-99D833799DA1}" presName="connectorText" presStyleLbl="sibTrans2D1" presStyleIdx="1" presStyleCnt="5"/>
      <dgm:spPr/>
    </dgm:pt>
    <dgm:pt modelId="{1CFDC8D4-4EBE-F94A-A30A-B83612BC3AEC}" type="pres">
      <dgm:prSet presAssocID="{63ACC04C-EFF0-484E-BB00-9EAB753F1205}" presName="node" presStyleLbl="node1" presStyleIdx="2" presStyleCnt="6" custScaleX="146918" custLinFactX="-21832" custLinFactNeighborX="-100000" custLinFactNeighborY="5699">
        <dgm:presLayoutVars>
          <dgm:bulletEnabled val="1"/>
        </dgm:presLayoutVars>
      </dgm:prSet>
      <dgm:spPr/>
    </dgm:pt>
    <dgm:pt modelId="{1E9D0BC2-472D-FE41-80C0-B988A3F0EFC1}" type="pres">
      <dgm:prSet presAssocID="{0F4039E5-0EAE-B743-9C67-90701D2F2092}" presName="sibTrans" presStyleLbl="sibTrans2D1" presStyleIdx="2" presStyleCnt="5"/>
      <dgm:spPr/>
    </dgm:pt>
    <dgm:pt modelId="{4DCBED97-54C5-1E41-B4F3-4A30FA914A32}" type="pres">
      <dgm:prSet presAssocID="{0F4039E5-0EAE-B743-9C67-90701D2F2092}" presName="connectorText" presStyleLbl="sibTrans2D1" presStyleIdx="2" presStyleCnt="5"/>
      <dgm:spPr/>
    </dgm:pt>
    <dgm:pt modelId="{5D9A16D5-B381-3143-AF53-6192A2D94589}" type="pres">
      <dgm:prSet presAssocID="{8362D1E6-AD48-904C-B0EE-324BB2D5C7C7}" presName="node" presStyleLbl="node1" presStyleIdx="3" presStyleCnt="6" custScaleX="146918">
        <dgm:presLayoutVars>
          <dgm:bulletEnabled val="1"/>
        </dgm:presLayoutVars>
      </dgm:prSet>
      <dgm:spPr/>
    </dgm:pt>
    <dgm:pt modelId="{72BF4C16-2EC5-E04C-A52D-0FA318827CAA}" type="pres">
      <dgm:prSet presAssocID="{84386A51-58FB-8D4C-97AF-64906903F460}" presName="sibTrans" presStyleLbl="sibTrans2D1" presStyleIdx="3" presStyleCnt="5"/>
      <dgm:spPr/>
    </dgm:pt>
    <dgm:pt modelId="{B2F99EC4-9588-DA42-B690-5FE17A5162EA}" type="pres">
      <dgm:prSet presAssocID="{84386A51-58FB-8D4C-97AF-64906903F460}" presName="connectorText" presStyleLbl="sibTrans2D1" presStyleIdx="3" presStyleCnt="5"/>
      <dgm:spPr/>
    </dgm:pt>
    <dgm:pt modelId="{AB9DF250-2CEA-0D48-A5BF-D74CD4F56538}" type="pres">
      <dgm:prSet presAssocID="{D32DBBFD-D4B6-794D-A5E9-9C4ED4D4776F}" presName="node" presStyleLbl="node1" presStyleIdx="4" presStyleCnt="6" custScaleX="150765">
        <dgm:presLayoutVars>
          <dgm:bulletEnabled val="1"/>
        </dgm:presLayoutVars>
      </dgm:prSet>
      <dgm:spPr/>
    </dgm:pt>
    <dgm:pt modelId="{FE2D8FEA-30C9-9E4B-81B6-4E58D7E7F2F2}" type="pres">
      <dgm:prSet presAssocID="{F99BD5DF-3193-464C-B537-EFAA4C2DF61B}" presName="sibTrans" presStyleLbl="sibTrans2D1" presStyleIdx="4" presStyleCnt="5"/>
      <dgm:spPr/>
    </dgm:pt>
    <dgm:pt modelId="{1D82F651-78A3-DC49-B28F-56BDC150643B}" type="pres">
      <dgm:prSet presAssocID="{F99BD5DF-3193-464C-B537-EFAA4C2DF61B}" presName="connectorText" presStyleLbl="sibTrans2D1" presStyleIdx="4" presStyleCnt="5"/>
      <dgm:spPr/>
    </dgm:pt>
    <dgm:pt modelId="{E83ECF1E-F5E3-3145-872D-AEDDE436AEBA}" type="pres">
      <dgm:prSet presAssocID="{6201C3CE-EEF5-F140-83F7-2D9170AAC397}" presName="node" presStyleLbl="node1" presStyleIdx="5" presStyleCnt="6" custScaleX="146918">
        <dgm:presLayoutVars>
          <dgm:bulletEnabled val="1"/>
        </dgm:presLayoutVars>
      </dgm:prSet>
      <dgm:spPr/>
    </dgm:pt>
  </dgm:ptLst>
  <dgm:cxnLst>
    <dgm:cxn modelId="{110E3303-EE08-7042-AF09-F66C770A622F}" type="presOf" srcId="{D32DBBFD-D4B6-794D-A5E9-9C4ED4D4776F}" destId="{AB9DF250-2CEA-0D48-A5BF-D74CD4F56538}" srcOrd="0" destOrd="0" presId="urn:microsoft.com/office/officeart/2005/8/layout/process2"/>
    <dgm:cxn modelId="{BD47C616-55EF-9F44-89B1-C95698ED4490}" type="presOf" srcId="{F99BD5DF-3193-464C-B537-EFAA4C2DF61B}" destId="{1D82F651-78A3-DC49-B28F-56BDC150643B}" srcOrd="1" destOrd="0" presId="urn:microsoft.com/office/officeart/2005/8/layout/process2"/>
    <dgm:cxn modelId="{55D9EB18-32ED-724A-94F6-D614CB10EB68}" srcId="{CEADC902-41E6-1841-9866-60BD3AF44100}" destId="{6201C3CE-EEF5-F140-83F7-2D9170AAC397}" srcOrd="5" destOrd="0" parTransId="{8CE7F085-754D-F249-922C-1B420E9ABC8C}" sibTransId="{5CB4047D-5369-264A-BB77-1C125B6CA9BD}"/>
    <dgm:cxn modelId="{B2DFDC1F-FCBA-6F43-A4D3-63E82D36876B}" type="presOf" srcId="{0F4039E5-0EAE-B743-9C67-90701D2F2092}" destId="{4DCBED97-54C5-1E41-B4F3-4A30FA914A32}" srcOrd="1" destOrd="0" presId="urn:microsoft.com/office/officeart/2005/8/layout/process2"/>
    <dgm:cxn modelId="{A5E7562C-A8A0-2A44-BFB8-828DAB7578C6}" type="presOf" srcId="{06C6F1F3-0676-D346-8C4D-D72587F902E5}" destId="{A68F0468-C9E3-3442-AFE0-2692DC7CA374}" srcOrd="0" destOrd="0" presId="urn:microsoft.com/office/officeart/2005/8/layout/process2"/>
    <dgm:cxn modelId="{68D94C39-41D4-5742-9455-A0D596325439}" type="presOf" srcId="{75810CFA-54D7-8F47-B812-8FFE97740253}" destId="{E9837353-AB08-DE48-A56B-D1F380A126C4}" srcOrd="0" destOrd="0" presId="urn:microsoft.com/office/officeart/2005/8/layout/process2"/>
    <dgm:cxn modelId="{6789803C-0035-2B4A-AE3A-9F346971DE58}" type="presOf" srcId="{84386A51-58FB-8D4C-97AF-64906903F460}" destId="{B2F99EC4-9588-DA42-B690-5FE17A5162EA}" srcOrd="1" destOrd="0" presId="urn:microsoft.com/office/officeart/2005/8/layout/process2"/>
    <dgm:cxn modelId="{0E212D3D-96E2-B34C-9CD9-4B41613B3593}" srcId="{CEADC902-41E6-1841-9866-60BD3AF44100}" destId="{63ACC04C-EFF0-484E-BB00-9EAB753F1205}" srcOrd="2" destOrd="0" parTransId="{1BB483E2-0133-D44D-A10A-52A546F95F6E}" sibTransId="{0F4039E5-0EAE-B743-9C67-90701D2F2092}"/>
    <dgm:cxn modelId="{15230663-DBB2-F248-890E-02BFE6F0F25A}" type="presOf" srcId="{05F99CA1-8139-4C4B-AD52-99D833799DA1}" destId="{1B811B7C-CFC5-E541-9AA0-684B2EDC985B}" srcOrd="1" destOrd="0" presId="urn:microsoft.com/office/officeart/2005/8/layout/process2"/>
    <dgm:cxn modelId="{0435A547-1199-FD4B-BB64-D134310E9024}" type="presOf" srcId="{05F99CA1-8139-4C4B-AD52-99D833799DA1}" destId="{5A8F4C76-A882-BA4E-8432-60AB42DE0EE3}" srcOrd="0" destOrd="0" presId="urn:microsoft.com/office/officeart/2005/8/layout/process2"/>
    <dgm:cxn modelId="{BA576169-0573-EC4D-816B-16F722263EB2}" type="presOf" srcId="{F99BD5DF-3193-464C-B537-EFAA4C2DF61B}" destId="{FE2D8FEA-30C9-9E4B-81B6-4E58D7E7F2F2}" srcOrd="0" destOrd="0" presId="urn:microsoft.com/office/officeart/2005/8/layout/process2"/>
    <dgm:cxn modelId="{4E69F578-450E-F340-A9B1-90C9F49D37E6}" type="presOf" srcId="{6201C3CE-EEF5-F140-83F7-2D9170AAC397}" destId="{E83ECF1E-F5E3-3145-872D-AEDDE436AEBA}" srcOrd="0" destOrd="0" presId="urn:microsoft.com/office/officeart/2005/8/layout/process2"/>
    <dgm:cxn modelId="{8C617480-A9E4-4C44-B9AF-094FD003EDAB}" type="presOf" srcId="{EA5780A6-ADED-F54A-89FD-B917FF3EDCFE}" destId="{180D4B0E-2E5F-9343-83FF-8CDE982DA3AD}" srcOrd="0" destOrd="0" presId="urn:microsoft.com/office/officeart/2005/8/layout/process2"/>
    <dgm:cxn modelId="{C1214593-B132-4D46-968C-8E5ABA499029}" type="presOf" srcId="{84386A51-58FB-8D4C-97AF-64906903F460}" destId="{72BF4C16-2EC5-E04C-A52D-0FA318827CAA}" srcOrd="0" destOrd="0" presId="urn:microsoft.com/office/officeart/2005/8/layout/process2"/>
    <dgm:cxn modelId="{818F11A6-C73E-D74B-B285-2E765523D0BD}" srcId="{CEADC902-41E6-1841-9866-60BD3AF44100}" destId="{06C6F1F3-0676-D346-8C4D-D72587F902E5}" srcOrd="0" destOrd="0" parTransId="{33218321-F7F8-C74A-A0B6-994D71EF59AD}" sibTransId="{75810CFA-54D7-8F47-B812-8FFE97740253}"/>
    <dgm:cxn modelId="{8E0735A7-1389-F641-89AA-DD32D10C7579}" srcId="{CEADC902-41E6-1841-9866-60BD3AF44100}" destId="{8362D1E6-AD48-904C-B0EE-324BB2D5C7C7}" srcOrd="3" destOrd="0" parTransId="{767FD695-A711-DE4E-870D-443761127D2B}" sibTransId="{84386A51-58FB-8D4C-97AF-64906903F460}"/>
    <dgm:cxn modelId="{661580AF-1896-D64A-AC92-BCD3F546CE45}" type="presOf" srcId="{63ACC04C-EFF0-484E-BB00-9EAB753F1205}" destId="{1CFDC8D4-4EBE-F94A-A30A-B83612BC3AEC}" srcOrd="0" destOrd="0" presId="urn:microsoft.com/office/officeart/2005/8/layout/process2"/>
    <dgm:cxn modelId="{362F28BA-73AF-1147-9AF3-7F2967FDDAD3}" srcId="{CEADC902-41E6-1841-9866-60BD3AF44100}" destId="{D32DBBFD-D4B6-794D-A5E9-9C4ED4D4776F}" srcOrd="4" destOrd="0" parTransId="{87197191-4BB2-CF47-AE67-933F4E143E43}" sibTransId="{F99BD5DF-3193-464C-B537-EFAA4C2DF61B}"/>
    <dgm:cxn modelId="{082972D6-FB79-6643-A324-635C4F40BDE5}" srcId="{CEADC902-41E6-1841-9866-60BD3AF44100}" destId="{EA5780A6-ADED-F54A-89FD-B917FF3EDCFE}" srcOrd="1" destOrd="0" parTransId="{A57FFEA1-A2AA-0440-B3FE-1E0466E7948B}" sibTransId="{05F99CA1-8139-4C4B-AD52-99D833799DA1}"/>
    <dgm:cxn modelId="{2E0959D7-949B-724F-A400-E48F26D09C19}" type="presOf" srcId="{8362D1E6-AD48-904C-B0EE-324BB2D5C7C7}" destId="{5D9A16D5-B381-3143-AF53-6192A2D94589}" srcOrd="0" destOrd="0" presId="urn:microsoft.com/office/officeart/2005/8/layout/process2"/>
    <dgm:cxn modelId="{7D4142DA-36BA-DC4F-8DAB-6F35F0ED1F29}" type="presOf" srcId="{75810CFA-54D7-8F47-B812-8FFE97740253}" destId="{BBEAD75E-AF60-5E4F-BDC7-6BE98C2BCFD9}" srcOrd="1" destOrd="0" presId="urn:microsoft.com/office/officeart/2005/8/layout/process2"/>
    <dgm:cxn modelId="{C2B151F2-DDA6-3447-801B-67F7324A2960}" type="presOf" srcId="{0F4039E5-0EAE-B743-9C67-90701D2F2092}" destId="{1E9D0BC2-472D-FE41-80C0-B988A3F0EFC1}" srcOrd="0" destOrd="0" presId="urn:microsoft.com/office/officeart/2005/8/layout/process2"/>
    <dgm:cxn modelId="{417CF3F7-BC8E-354F-BC67-6A92D3F3F74C}" type="presOf" srcId="{CEADC902-41E6-1841-9866-60BD3AF44100}" destId="{36D49C98-1510-A94C-BEFB-736FA37B8032}" srcOrd="0" destOrd="0" presId="urn:microsoft.com/office/officeart/2005/8/layout/process2"/>
    <dgm:cxn modelId="{A0FA9881-0EA3-854F-B2BE-9E6ABCDC89A7}" type="presParOf" srcId="{36D49C98-1510-A94C-BEFB-736FA37B8032}" destId="{A68F0468-C9E3-3442-AFE0-2692DC7CA374}" srcOrd="0" destOrd="0" presId="urn:microsoft.com/office/officeart/2005/8/layout/process2"/>
    <dgm:cxn modelId="{F39531EB-7A36-6344-9E65-636E58B82DB6}" type="presParOf" srcId="{36D49C98-1510-A94C-BEFB-736FA37B8032}" destId="{E9837353-AB08-DE48-A56B-D1F380A126C4}" srcOrd="1" destOrd="0" presId="urn:microsoft.com/office/officeart/2005/8/layout/process2"/>
    <dgm:cxn modelId="{843505FC-BB91-0D48-95DE-2865254395A9}" type="presParOf" srcId="{E9837353-AB08-DE48-A56B-D1F380A126C4}" destId="{BBEAD75E-AF60-5E4F-BDC7-6BE98C2BCFD9}" srcOrd="0" destOrd="0" presId="urn:microsoft.com/office/officeart/2005/8/layout/process2"/>
    <dgm:cxn modelId="{9F88D038-0C6C-CD4F-9339-83E1C1707769}" type="presParOf" srcId="{36D49C98-1510-A94C-BEFB-736FA37B8032}" destId="{180D4B0E-2E5F-9343-83FF-8CDE982DA3AD}" srcOrd="2" destOrd="0" presId="urn:microsoft.com/office/officeart/2005/8/layout/process2"/>
    <dgm:cxn modelId="{E77DCD9F-83E1-AF44-97C1-D38AA5A9719B}" type="presParOf" srcId="{36D49C98-1510-A94C-BEFB-736FA37B8032}" destId="{5A8F4C76-A882-BA4E-8432-60AB42DE0EE3}" srcOrd="3" destOrd="0" presId="urn:microsoft.com/office/officeart/2005/8/layout/process2"/>
    <dgm:cxn modelId="{5CEDB230-FBAE-604F-812E-E253722AAD46}" type="presParOf" srcId="{5A8F4C76-A882-BA4E-8432-60AB42DE0EE3}" destId="{1B811B7C-CFC5-E541-9AA0-684B2EDC985B}" srcOrd="0" destOrd="0" presId="urn:microsoft.com/office/officeart/2005/8/layout/process2"/>
    <dgm:cxn modelId="{9A3336B1-E773-AE40-9CE4-96A4C7DF524A}" type="presParOf" srcId="{36D49C98-1510-A94C-BEFB-736FA37B8032}" destId="{1CFDC8D4-4EBE-F94A-A30A-B83612BC3AEC}" srcOrd="4" destOrd="0" presId="urn:microsoft.com/office/officeart/2005/8/layout/process2"/>
    <dgm:cxn modelId="{B9767501-A103-FC45-93F6-1834F7075E1E}" type="presParOf" srcId="{36D49C98-1510-A94C-BEFB-736FA37B8032}" destId="{1E9D0BC2-472D-FE41-80C0-B988A3F0EFC1}" srcOrd="5" destOrd="0" presId="urn:microsoft.com/office/officeart/2005/8/layout/process2"/>
    <dgm:cxn modelId="{ED5A6EB1-3F1B-B544-B19A-6BF31ECD0910}" type="presParOf" srcId="{1E9D0BC2-472D-FE41-80C0-B988A3F0EFC1}" destId="{4DCBED97-54C5-1E41-B4F3-4A30FA914A32}" srcOrd="0" destOrd="0" presId="urn:microsoft.com/office/officeart/2005/8/layout/process2"/>
    <dgm:cxn modelId="{24ABFD9E-A0C4-2C40-8946-04177969950A}" type="presParOf" srcId="{36D49C98-1510-A94C-BEFB-736FA37B8032}" destId="{5D9A16D5-B381-3143-AF53-6192A2D94589}" srcOrd="6" destOrd="0" presId="urn:microsoft.com/office/officeart/2005/8/layout/process2"/>
    <dgm:cxn modelId="{74A01B85-638F-BA46-8177-AE13D8F348A9}" type="presParOf" srcId="{36D49C98-1510-A94C-BEFB-736FA37B8032}" destId="{72BF4C16-2EC5-E04C-A52D-0FA318827CAA}" srcOrd="7" destOrd="0" presId="urn:microsoft.com/office/officeart/2005/8/layout/process2"/>
    <dgm:cxn modelId="{6BCE4344-5E5B-C54F-9F53-BFE425E49FF4}" type="presParOf" srcId="{72BF4C16-2EC5-E04C-A52D-0FA318827CAA}" destId="{B2F99EC4-9588-DA42-B690-5FE17A5162EA}" srcOrd="0" destOrd="0" presId="urn:microsoft.com/office/officeart/2005/8/layout/process2"/>
    <dgm:cxn modelId="{54FBE337-FD0D-3047-A287-89630CBC8822}" type="presParOf" srcId="{36D49C98-1510-A94C-BEFB-736FA37B8032}" destId="{AB9DF250-2CEA-0D48-A5BF-D74CD4F56538}" srcOrd="8" destOrd="0" presId="urn:microsoft.com/office/officeart/2005/8/layout/process2"/>
    <dgm:cxn modelId="{C690FBA7-5658-E146-A819-F2D07DB5AE60}" type="presParOf" srcId="{36D49C98-1510-A94C-BEFB-736FA37B8032}" destId="{FE2D8FEA-30C9-9E4B-81B6-4E58D7E7F2F2}" srcOrd="9" destOrd="0" presId="urn:microsoft.com/office/officeart/2005/8/layout/process2"/>
    <dgm:cxn modelId="{707469B2-0C75-2048-BC98-079F471F1176}" type="presParOf" srcId="{FE2D8FEA-30C9-9E4B-81B6-4E58D7E7F2F2}" destId="{1D82F651-78A3-DC49-B28F-56BDC150643B}" srcOrd="0" destOrd="0" presId="urn:microsoft.com/office/officeart/2005/8/layout/process2"/>
    <dgm:cxn modelId="{696AD501-CFB3-D549-8661-F9011C289D84}" type="presParOf" srcId="{36D49C98-1510-A94C-BEFB-736FA37B8032}" destId="{E83ECF1E-F5E3-3145-872D-AEDDE436AEB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ADC902-41E6-1841-9866-60BD3AF44100}" type="doc">
      <dgm:prSet loTypeId="urn:microsoft.com/office/officeart/2005/8/layout/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06C6F1F3-0676-D346-8C4D-D72587F902E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33218321-F7F8-C74A-A0B6-994D71EF59AD}" type="parTrans" cxnId="{818F11A6-C73E-D74B-B285-2E765523D0BD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75810CFA-54D7-8F47-B812-8FFE97740253}" type="sibTrans" cxnId="{818F11A6-C73E-D74B-B285-2E765523D0BD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CC04C-EFF0-484E-BB00-9EAB753F120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gm:t>
    </dgm:pt>
    <dgm:pt modelId="{1BB483E2-0133-D44D-A10A-52A546F95F6E}" type="parTrans" cxnId="{0E212D3D-96E2-B34C-9CD9-4B41613B3593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F4039E5-0EAE-B743-9C67-90701D2F2092}" type="sibTrans" cxnId="{0E212D3D-96E2-B34C-9CD9-4B41613B3593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1C3CE-EEF5-F140-83F7-2D9170AAC39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gm:t>
    </dgm:pt>
    <dgm:pt modelId="{8CE7F085-754D-F249-922C-1B420E9ABC8C}" type="par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5CB4047D-5369-264A-BB77-1C125B6CA9BD}" type="sib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EA5780A6-ADED-F54A-89FD-B917FF3EDCFE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gm:t>
    </dgm:pt>
    <dgm:pt modelId="{A57FFEA1-A2AA-0440-B3FE-1E0466E7948B}" type="parTrans" cxnId="{082972D6-FB79-6643-A324-635C4F40BDE5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5F99CA1-8139-4C4B-AD52-99D833799DA1}" type="sibTrans" cxnId="{082972D6-FB79-6643-A324-635C4F40BDE5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62D1E6-AD48-904C-B0EE-324BB2D5C7C7}">
      <dgm:prSet phldrT="[Tekst]" custT="1"/>
      <dgm:spPr>
        <a:ln>
          <a:noFill/>
        </a:ln>
      </dgm:spPr>
      <dgm:t>
        <a:bodyPr/>
        <a:lstStyle/>
        <a:p>
          <a:r>
            <a:rPr lang="en-AU" sz="1100" b="1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767FD695-A711-DE4E-870D-443761127D2B}" type="parTrans" cxnId="{8E0735A7-1389-F641-89AA-DD32D10C7579}">
      <dgm:prSet/>
      <dgm:spPr/>
      <dgm:t>
        <a:bodyPr/>
        <a:lstStyle/>
        <a:p>
          <a:endParaRPr lang="nl-NL"/>
        </a:p>
      </dgm:t>
    </dgm:pt>
    <dgm:pt modelId="{84386A51-58FB-8D4C-97AF-64906903F460}" type="sibTrans" cxnId="{8E0735A7-1389-F641-89AA-DD32D10C7579}">
      <dgm:prSet/>
      <dgm:spPr/>
      <dgm:t>
        <a:bodyPr/>
        <a:lstStyle/>
        <a:p>
          <a:endParaRPr lang="nl-NL"/>
        </a:p>
      </dgm:t>
    </dgm:pt>
    <dgm:pt modelId="{D32DBBFD-D4B6-794D-A5E9-9C4ED4D4776F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87197191-4BB2-CF47-AE67-933F4E143E43}" type="parTrans" cxnId="{362F28BA-73AF-1147-9AF3-7F2967FDDAD3}">
      <dgm:prSet/>
      <dgm:spPr/>
      <dgm:t>
        <a:bodyPr/>
        <a:lstStyle/>
        <a:p>
          <a:endParaRPr lang="nl-NL"/>
        </a:p>
      </dgm:t>
    </dgm:pt>
    <dgm:pt modelId="{F99BD5DF-3193-464C-B537-EFAA4C2DF61B}" type="sibTrans" cxnId="{362F28BA-73AF-1147-9AF3-7F2967FDDAD3}">
      <dgm:prSet/>
      <dgm:spPr/>
      <dgm:t>
        <a:bodyPr/>
        <a:lstStyle/>
        <a:p>
          <a:endParaRPr lang="nl-NL"/>
        </a:p>
      </dgm:t>
    </dgm:pt>
    <dgm:pt modelId="{36D49C98-1510-A94C-BEFB-736FA37B8032}" type="pres">
      <dgm:prSet presAssocID="{CEADC902-41E6-1841-9866-60BD3AF44100}" presName="linearFlow" presStyleCnt="0">
        <dgm:presLayoutVars>
          <dgm:resizeHandles val="exact"/>
        </dgm:presLayoutVars>
      </dgm:prSet>
      <dgm:spPr/>
    </dgm:pt>
    <dgm:pt modelId="{A68F0468-C9E3-3442-AFE0-2692DC7CA374}" type="pres">
      <dgm:prSet presAssocID="{06C6F1F3-0676-D346-8C4D-D72587F902E5}" presName="node" presStyleLbl="node1" presStyleIdx="0" presStyleCnt="6" custScaleX="146918">
        <dgm:presLayoutVars>
          <dgm:bulletEnabled val="1"/>
        </dgm:presLayoutVars>
      </dgm:prSet>
      <dgm:spPr/>
    </dgm:pt>
    <dgm:pt modelId="{E9837353-AB08-DE48-A56B-D1F380A126C4}" type="pres">
      <dgm:prSet presAssocID="{75810CFA-54D7-8F47-B812-8FFE97740253}" presName="sibTrans" presStyleLbl="sibTrans2D1" presStyleIdx="0" presStyleCnt="5"/>
      <dgm:spPr/>
    </dgm:pt>
    <dgm:pt modelId="{BBEAD75E-AF60-5E4F-BDC7-6BE98C2BCFD9}" type="pres">
      <dgm:prSet presAssocID="{75810CFA-54D7-8F47-B812-8FFE97740253}" presName="connectorText" presStyleLbl="sibTrans2D1" presStyleIdx="0" presStyleCnt="5"/>
      <dgm:spPr/>
    </dgm:pt>
    <dgm:pt modelId="{180D4B0E-2E5F-9343-83FF-8CDE982DA3AD}" type="pres">
      <dgm:prSet presAssocID="{EA5780A6-ADED-F54A-89FD-B917FF3EDCFE}" presName="node" presStyleLbl="node1" presStyleIdx="1" presStyleCnt="6" custScaleX="146918">
        <dgm:presLayoutVars>
          <dgm:bulletEnabled val="1"/>
        </dgm:presLayoutVars>
      </dgm:prSet>
      <dgm:spPr/>
    </dgm:pt>
    <dgm:pt modelId="{5A8F4C76-A882-BA4E-8432-60AB42DE0EE3}" type="pres">
      <dgm:prSet presAssocID="{05F99CA1-8139-4C4B-AD52-99D833799DA1}" presName="sibTrans" presStyleLbl="sibTrans2D1" presStyleIdx="1" presStyleCnt="5"/>
      <dgm:spPr/>
    </dgm:pt>
    <dgm:pt modelId="{1B811B7C-CFC5-E541-9AA0-684B2EDC985B}" type="pres">
      <dgm:prSet presAssocID="{05F99CA1-8139-4C4B-AD52-99D833799DA1}" presName="connectorText" presStyleLbl="sibTrans2D1" presStyleIdx="1" presStyleCnt="5"/>
      <dgm:spPr/>
    </dgm:pt>
    <dgm:pt modelId="{1CFDC8D4-4EBE-F94A-A30A-B83612BC3AEC}" type="pres">
      <dgm:prSet presAssocID="{63ACC04C-EFF0-484E-BB00-9EAB753F1205}" presName="node" presStyleLbl="node1" presStyleIdx="2" presStyleCnt="6" custScaleX="146918" custLinFactX="-21832" custLinFactNeighborX="-100000" custLinFactNeighborY="5699">
        <dgm:presLayoutVars>
          <dgm:bulletEnabled val="1"/>
        </dgm:presLayoutVars>
      </dgm:prSet>
      <dgm:spPr/>
    </dgm:pt>
    <dgm:pt modelId="{1E9D0BC2-472D-FE41-80C0-B988A3F0EFC1}" type="pres">
      <dgm:prSet presAssocID="{0F4039E5-0EAE-B743-9C67-90701D2F2092}" presName="sibTrans" presStyleLbl="sibTrans2D1" presStyleIdx="2" presStyleCnt="5"/>
      <dgm:spPr/>
    </dgm:pt>
    <dgm:pt modelId="{4DCBED97-54C5-1E41-B4F3-4A30FA914A32}" type="pres">
      <dgm:prSet presAssocID="{0F4039E5-0EAE-B743-9C67-90701D2F2092}" presName="connectorText" presStyleLbl="sibTrans2D1" presStyleIdx="2" presStyleCnt="5"/>
      <dgm:spPr/>
    </dgm:pt>
    <dgm:pt modelId="{5D9A16D5-B381-3143-AF53-6192A2D94589}" type="pres">
      <dgm:prSet presAssocID="{8362D1E6-AD48-904C-B0EE-324BB2D5C7C7}" presName="node" presStyleLbl="node1" presStyleIdx="3" presStyleCnt="6" custScaleX="146918">
        <dgm:presLayoutVars>
          <dgm:bulletEnabled val="1"/>
        </dgm:presLayoutVars>
      </dgm:prSet>
      <dgm:spPr/>
    </dgm:pt>
    <dgm:pt modelId="{72BF4C16-2EC5-E04C-A52D-0FA318827CAA}" type="pres">
      <dgm:prSet presAssocID="{84386A51-58FB-8D4C-97AF-64906903F460}" presName="sibTrans" presStyleLbl="sibTrans2D1" presStyleIdx="3" presStyleCnt="5"/>
      <dgm:spPr/>
    </dgm:pt>
    <dgm:pt modelId="{B2F99EC4-9588-DA42-B690-5FE17A5162EA}" type="pres">
      <dgm:prSet presAssocID="{84386A51-58FB-8D4C-97AF-64906903F460}" presName="connectorText" presStyleLbl="sibTrans2D1" presStyleIdx="3" presStyleCnt="5"/>
      <dgm:spPr/>
    </dgm:pt>
    <dgm:pt modelId="{AB9DF250-2CEA-0D48-A5BF-D74CD4F56538}" type="pres">
      <dgm:prSet presAssocID="{D32DBBFD-D4B6-794D-A5E9-9C4ED4D4776F}" presName="node" presStyleLbl="node1" presStyleIdx="4" presStyleCnt="6" custScaleX="150765">
        <dgm:presLayoutVars>
          <dgm:bulletEnabled val="1"/>
        </dgm:presLayoutVars>
      </dgm:prSet>
      <dgm:spPr/>
    </dgm:pt>
    <dgm:pt modelId="{FE2D8FEA-30C9-9E4B-81B6-4E58D7E7F2F2}" type="pres">
      <dgm:prSet presAssocID="{F99BD5DF-3193-464C-B537-EFAA4C2DF61B}" presName="sibTrans" presStyleLbl="sibTrans2D1" presStyleIdx="4" presStyleCnt="5"/>
      <dgm:spPr/>
    </dgm:pt>
    <dgm:pt modelId="{1D82F651-78A3-DC49-B28F-56BDC150643B}" type="pres">
      <dgm:prSet presAssocID="{F99BD5DF-3193-464C-B537-EFAA4C2DF61B}" presName="connectorText" presStyleLbl="sibTrans2D1" presStyleIdx="4" presStyleCnt="5"/>
      <dgm:spPr/>
    </dgm:pt>
    <dgm:pt modelId="{E83ECF1E-F5E3-3145-872D-AEDDE436AEBA}" type="pres">
      <dgm:prSet presAssocID="{6201C3CE-EEF5-F140-83F7-2D9170AAC397}" presName="node" presStyleLbl="node1" presStyleIdx="5" presStyleCnt="6" custScaleX="146918">
        <dgm:presLayoutVars>
          <dgm:bulletEnabled val="1"/>
        </dgm:presLayoutVars>
      </dgm:prSet>
      <dgm:spPr/>
    </dgm:pt>
  </dgm:ptLst>
  <dgm:cxnLst>
    <dgm:cxn modelId="{110E3303-EE08-7042-AF09-F66C770A622F}" type="presOf" srcId="{D32DBBFD-D4B6-794D-A5E9-9C4ED4D4776F}" destId="{AB9DF250-2CEA-0D48-A5BF-D74CD4F56538}" srcOrd="0" destOrd="0" presId="urn:microsoft.com/office/officeart/2005/8/layout/process2"/>
    <dgm:cxn modelId="{BD47C616-55EF-9F44-89B1-C95698ED4490}" type="presOf" srcId="{F99BD5DF-3193-464C-B537-EFAA4C2DF61B}" destId="{1D82F651-78A3-DC49-B28F-56BDC150643B}" srcOrd="1" destOrd="0" presId="urn:microsoft.com/office/officeart/2005/8/layout/process2"/>
    <dgm:cxn modelId="{55D9EB18-32ED-724A-94F6-D614CB10EB68}" srcId="{CEADC902-41E6-1841-9866-60BD3AF44100}" destId="{6201C3CE-EEF5-F140-83F7-2D9170AAC397}" srcOrd="5" destOrd="0" parTransId="{8CE7F085-754D-F249-922C-1B420E9ABC8C}" sibTransId="{5CB4047D-5369-264A-BB77-1C125B6CA9BD}"/>
    <dgm:cxn modelId="{B2DFDC1F-FCBA-6F43-A4D3-63E82D36876B}" type="presOf" srcId="{0F4039E5-0EAE-B743-9C67-90701D2F2092}" destId="{4DCBED97-54C5-1E41-B4F3-4A30FA914A32}" srcOrd="1" destOrd="0" presId="urn:microsoft.com/office/officeart/2005/8/layout/process2"/>
    <dgm:cxn modelId="{A5E7562C-A8A0-2A44-BFB8-828DAB7578C6}" type="presOf" srcId="{06C6F1F3-0676-D346-8C4D-D72587F902E5}" destId="{A68F0468-C9E3-3442-AFE0-2692DC7CA374}" srcOrd="0" destOrd="0" presId="urn:microsoft.com/office/officeart/2005/8/layout/process2"/>
    <dgm:cxn modelId="{68D94C39-41D4-5742-9455-A0D596325439}" type="presOf" srcId="{75810CFA-54D7-8F47-B812-8FFE97740253}" destId="{E9837353-AB08-DE48-A56B-D1F380A126C4}" srcOrd="0" destOrd="0" presId="urn:microsoft.com/office/officeart/2005/8/layout/process2"/>
    <dgm:cxn modelId="{6789803C-0035-2B4A-AE3A-9F346971DE58}" type="presOf" srcId="{84386A51-58FB-8D4C-97AF-64906903F460}" destId="{B2F99EC4-9588-DA42-B690-5FE17A5162EA}" srcOrd="1" destOrd="0" presId="urn:microsoft.com/office/officeart/2005/8/layout/process2"/>
    <dgm:cxn modelId="{0E212D3D-96E2-B34C-9CD9-4B41613B3593}" srcId="{CEADC902-41E6-1841-9866-60BD3AF44100}" destId="{63ACC04C-EFF0-484E-BB00-9EAB753F1205}" srcOrd="2" destOrd="0" parTransId="{1BB483E2-0133-D44D-A10A-52A546F95F6E}" sibTransId="{0F4039E5-0EAE-B743-9C67-90701D2F2092}"/>
    <dgm:cxn modelId="{15230663-DBB2-F248-890E-02BFE6F0F25A}" type="presOf" srcId="{05F99CA1-8139-4C4B-AD52-99D833799DA1}" destId="{1B811B7C-CFC5-E541-9AA0-684B2EDC985B}" srcOrd="1" destOrd="0" presId="urn:microsoft.com/office/officeart/2005/8/layout/process2"/>
    <dgm:cxn modelId="{0435A547-1199-FD4B-BB64-D134310E9024}" type="presOf" srcId="{05F99CA1-8139-4C4B-AD52-99D833799DA1}" destId="{5A8F4C76-A882-BA4E-8432-60AB42DE0EE3}" srcOrd="0" destOrd="0" presId="urn:microsoft.com/office/officeart/2005/8/layout/process2"/>
    <dgm:cxn modelId="{BA576169-0573-EC4D-816B-16F722263EB2}" type="presOf" srcId="{F99BD5DF-3193-464C-B537-EFAA4C2DF61B}" destId="{FE2D8FEA-30C9-9E4B-81B6-4E58D7E7F2F2}" srcOrd="0" destOrd="0" presId="urn:microsoft.com/office/officeart/2005/8/layout/process2"/>
    <dgm:cxn modelId="{4E69F578-450E-F340-A9B1-90C9F49D37E6}" type="presOf" srcId="{6201C3CE-EEF5-F140-83F7-2D9170AAC397}" destId="{E83ECF1E-F5E3-3145-872D-AEDDE436AEBA}" srcOrd="0" destOrd="0" presId="urn:microsoft.com/office/officeart/2005/8/layout/process2"/>
    <dgm:cxn modelId="{8C617480-A9E4-4C44-B9AF-094FD003EDAB}" type="presOf" srcId="{EA5780A6-ADED-F54A-89FD-B917FF3EDCFE}" destId="{180D4B0E-2E5F-9343-83FF-8CDE982DA3AD}" srcOrd="0" destOrd="0" presId="urn:microsoft.com/office/officeart/2005/8/layout/process2"/>
    <dgm:cxn modelId="{C1214593-B132-4D46-968C-8E5ABA499029}" type="presOf" srcId="{84386A51-58FB-8D4C-97AF-64906903F460}" destId="{72BF4C16-2EC5-E04C-A52D-0FA318827CAA}" srcOrd="0" destOrd="0" presId="urn:microsoft.com/office/officeart/2005/8/layout/process2"/>
    <dgm:cxn modelId="{818F11A6-C73E-D74B-B285-2E765523D0BD}" srcId="{CEADC902-41E6-1841-9866-60BD3AF44100}" destId="{06C6F1F3-0676-D346-8C4D-D72587F902E5}" srcOrd="0" destOrd="0" parTransId="{33218321-F7F8-C74A-A0B6-994D71EF59AD}" sibTransId="{75810CFA-54D7-8F47-B812-8FFE97740253}"/>
    <dgm:cxn modelId="{8E0735A7-1389-F641-89AA-DD32D10C7579}" srcId="{CEADC902-41E6-1841-9866-60BD3AF44100}" destId="{8362D1E6-AD48-904C-B0EE-324BB2D5C7C7}" srcOrd="3" destOrd="0" parTransId="{767FD695-A711-DE4E-870D-443761127D2B}" sibTransId="{84386A51-58FB-8D4C-97AF-64906903F460}"/>
    <dgm:cxn modelId="{661580AF-1896-D64A-AC92-BCD3F546CE45}" type="presOf" srcId="{63ACC04C-EFF0-484E-BB00-9EAB753F1205}" destId="{1CFDC8D4-4EBE-F94A-A30A-B83612BC3AEC}" srcOrd="0" destOrd="0" presId="urn:microsoft.com/office/officeart/2005/8/layout/process2"/>
    <dgm:cxn modelId="{362F28BA-73AF-1147-9AF3-7F2967FDDAD3}" srcId="{CEADC902-41E6-1841-9866-60BD3AF44100}" destId="{D32DBBFD-D4B6-794D-A5E9-9C4ED4D4776F}" srcOrd="4" destOrd="0" parTransId="{87197191-4BB2-CF47-AE67-933F4E143E43}" sibTransId="{F99BD5DF-3193-464C-B537-EFAA4C2DF61B}"/>
    <dgm:cxn modelId="{082972D6-FB79-6643-A324-635C4F40BDE5}" srcId="{CEADC902-41E6-1841-9866-60BD3AF44100}" destId="{EA5780A6-ADED-F54A-89FD-B917FF3EDCFE}" srcOrd="1" destOrd="0" parTransId="{A57FFEA1-A2AA-0440-B3FE-1E0466E7948B}" sibTransId="{05F99CA1-8139-4C4B-AD52-99D833799DA1}"/>
    <dgm:cxn modelId="{2E0959D7-949B-724F-A400-E48F26D09C19}" type="presOf" srcId="{8362D1E6-AD48-904C-B0EE-324BB2D5C7C7}" destId="{5D9A16D5-B381-3143-AF53-6192A2D94589}" srcOrd="0" destOrd="0" presId="urn:microsoft.com/office/officeart/2005/8/layout/process2"/>
    <dgm:cxn modelId="{7D4142DA-36BA-DC4F-8DAB-6F35F0ED1F29}" type="presOf" srcId="{75810CFA-54D7-8F47-B812-8FFE97740253}" destId="{BBEAD75E-AF60-5E4F-BDC7-6BE98C2BCFD9}" srcOrd="1" destOrd="0" presId="urn:microsoft.com/office/officeart/2005/8/layout/process2"/>
    <dgm:cxn modelId="{C2B151F2-DDA6-3447-801B-67F7324A2960}" type="presOf" srcId="{0F4039E5-0EAE-B743-9C67-90701D2F2092}" destId="{1E9D0BC2-472D-FE41-80C0-B988A3F0EFC1}" srcOrd="0" destOrd="0" presId="urn:microsoft.com/office/officeart/2005/8/layout/process2"/>
    <dgm:cxn modelId="{417CF3F7-BC8E-354F-BC67-6A92D3F3F74C}" type="presOf" srcId="{CEADC902-41E6-1841-9866-60BD3AF44100}" destId="{36D49C98-1510-A94C-BEFB-736FA37B8032}" srcOrd="0" destOrd="0" presId="urn:microsoft.com/office/officeart/2005/8/layout/process2"/>
    <dgm:cxn modelId="{A0FA9881-0EA3-854F-B2BE-9E6ABCDC89A7}" type="presParOf" srcId="{36D49C98-1510-A94C-BEFB-736FA37B8032}" destId="{A68F0468-C9E3-3442-AFE0-2692DC7CA374}" srcOrd="0" destOrd="0" presId="urn:microsoft.com/office/officeart/2005/8/layout/process2"/>
    <dgm:cxn modelId="{F39531EB-7A36-6344-9E65-636E58B82DB6}" type="presParOf" srcId="{36D49C98-1510-A94C-BEFB-736FA37B8032}" destId="{E9837353-AB08-DE48-A56B-D1F380A126C4}" srcOrd="1" destOrd="0" presId="urn:microsoft.com/office/officeart/2005/8/layout/process2"/>
    <dgm:cxn modelId="{843505FC-BB91-0D48-95DE-2865254395A9}" type="presParOf" srcId="{E9837353-AB08-DE48-A56B-D1F380A126C4}" destId="{BBEAD75E-AF60-5E4F-BDC7-6BE98C2BCFD9}" srcOrd="0" destOrd="0" presId="urn:microsoft.com/office/officeart/2005/8/layout/process2"/>
    <dgm:cxn modelId="{9F88D038-0C6C-CD4F-9339-83E1C1707769}" type="presParOf" srcId="{36D49C98-1510-A94C-BEFB-736FA37B8032}" destId="{180D4B0E-2E5F-9343-83FF-8CDE982DA3AD}" srcOrd="2" destOrd="0" presId="urn:microsoft.com/office/officeart/2005/8/layout/process2"/>
    <dgm:cxn modelId="{E77DCD9F-83E1-AF44-97C1-D38AA5A9719B}" type="presParOf" srcId="{36D49C98-1510-A94C-BEFB-736FA37B8032}" destId="{5A8F4C76-A882-BA4E-8432-60AB42DE0EE3}" srcOrd="3" destOrd="0" presId="urn:microsoft.com/office/officeart/2005/8/layout/process2"/>
    <dgm:cxn modelId="{5CEDB230-FBAE-604F-812E-E253722AAD46}" type="presParOf" srcId="{5A8F4C76-A882-BA4E-8432-60AB42DE0EE3}" destId="{1B811B7C-CFC5-E541-9AA0-684B2EDC985B}" srcOrd="0" destOrd="0" presId="urn:microsoft.com/office/officeart/2005/8/layout/process2"/>
    <dgm:cxn modelId="{9A3336B1-E773-AE40-9CE4-96A4C7DF524A}" type="presParOf" srcId="{36D49C98-1510-A94C-BEFB-736FA37B8032}" destId="{1CFDC8D4-4EBE-F94A-A30A-B83612BC3AEC}" srcOrd="4" destOrd="0" presId="urn:microsoft.com/office/officeart/2005/8/layout/process2"/>
    <dgm:cxn modelId="{B9767501-A103-FC45-93F6-1834F7075E1E}" type="presParOf" srcId="{36D49C98-1510-A94C-BEFB-736FA37B8032}" destId="{1E9D0BC2-472D-FE41-80C0-B988A3F0EFC1}" srcOrd="5" destOrd="0" presId="urn:microsoft.com/office/officeart/2005/8/layout/process2"/>
    <dgm:cxn modelId="{ED5A6EB1-3F1B-B544-B19A-6BF31ECD0910}" type="presParOf" srcId="{1E9D0BC2-472D-FE41-80C0-B988A3F0EFC1}" destId="{4DCBED97-54C5-1E41-B4F3-4A30FA914A32}" srcOrd="0" destOrd="0" presId="urn:microsoft.com/office/officeart/2005/8/layout/process2"/>
    <dgm:cxn modelId="{24ABFD9E-A0C4-2C40-8946-04177969950A}" type="presParOf" srcId="{36D49C98-1510-A94C-BEFB-736FA37B8032}" destId="{5D9A16D5-B381-3143-AF53-6192A2D94589}" srcOrd="6" destOrd="0" presId="urn:microsoft.com/office/officeart/2005/8/layout/process2"/>
    <dgm:cxn modelId="{74A01B85-638F-BA46-8177-AE13D8F348A9}" type="presParOf" srcId="{36D49C98-1510-A94C-BEFB-736FA37B8032}" destId="{72BF4C16-2EC5-E04C-A52D-0FA318827CAA}" srcOrd="7" destOrd="0" presId="urn:microsoft.com/office/officeart/2005/8/layout/process2"/>
    <dgm:cxn modelId="{6BCE4344-5E5B-C54F-9F53-BFE425E49FF4}" type="presParOf" srcId="{72BF4C16-2EC5-E04C-A52D-0FA318827CAA}" destId="{B2F99EC4-9588-DA42-B690-5FE17A5162EA}" srcOrd="0" destOrd="0" presId="urn:microsoft.com/office/officeart/2005/8/layout/process2"/>
    <dgm:cxn modelId="{54FBE337-FD0D-3047-A287-89630CBC8822}" type="presParOf" srcId="{36D49C98-1510-A94C-BEFB-736FA37B8032}" destId="{AB9DF250-2CEA-0D48-A5BF-D74CD4F56538}" srcOrd="8" destOrd="0" presId="urn:microsoft.com/office/officeart/2005/8/layout/process2"/>
    <dgm:cxn modelId="{C690FBA7-5658-E146-A819-F2D07DB5AE60}" type="presParOf" srcId="{36D49C98-1510-A94C-BEFB-736FA37B8032}" destId="{FE2D8FEA-30C9-9E4B-81B6-4E58D7E7F2F2}" srcOrd="9" destOrd="0" presId="urn:microsoft.com/office/officeart/2005/8/layout/process2"/>
    <dgm:cxn modelId="{707469B2-0C75-2048-BC98-079F471F1176}" type="presParOf" srcId="{FE2D8FEA-30C9-9E4B-81B6-4E58D7E7F2F2}" destId="{1D82F651-78A3-DC49-B28F-56BDC150643B}" srcOrd="0" destOrd="0" presId="urn:microsoft.com/office/officeart/2005/8/layout/process2"/>
    <dgm:cxn modelId="{696AD501-CFB3-D549-8661-F9011C289D84}" type="presParOf" srcId="{36D49C98-1510-A94C-BEFB-736FA37B8032}" destId="{E83ECF1E-F5E3-3145-872D-AEDDE436AEB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ADC902-41E6-1841-9866-60BD3AF44100}" type="doc">
      <dgm:prSet loTypeId="urn:microsoft.com/office/officeart/2005/8/layout/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06C6F1F3-0676-D346-8C4D-D72587F902E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33218321-F7F8-C74A-A0B6-994D71EF59AD}" type="parTrans" cxnId="{818F11A6-C73E-D74B-B285-2E765523D0BD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75810CFA-54D7-8F47-B812-8FFE97740253}" type="sibTrans" cxnId="{818F11A6-C73E-D74B-B285-2E765523D0BD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CC04C-EFF0-484E-BB00-9EAB753F120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gm:t>
    </dgm:pt>
    <dgm:pt modelId="{1BB483E2-0133-D44D-A10A-52A546F95F6E}" type="parTrans" cxnId="{0E212D3D-96E2-B34C-9CD9-4B41613B3593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F4039E5-0EAE-B743-9C67-90701D2F2092}" type="sibTrans" cxnId="{0E212D3D-96E2-B34C-9CD9-4B41613B3593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1C3CE-EEF5-F140-83F7-2D9170AAC39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gm:t>
    </dgm:pt>
    <dgm:pt modelId="{8CE7F085-754D-F249-922C-1B420E9ABC8C}" type="par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5CB4047D-5369-264A-BB77-1C125B6CA9BD}" type="sib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EA5780A6-ADED-F54A-89FD-B917FF3EDCFE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gm:t>
    </dgm:pt>
    <dgm:pt modelId="{A57FFEA1-A2AA-0440-B3FE-1E0466E7948B}" type="parTrans" cxnId="{082972D6-FB79-6643-A324-635C4F40BDE5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5F99CA1-8139-4C4B-AD52-99D833799DA1}" type="sibTrans" cxnId="{082972D6-FB79-6643-A324-635C4F40BDE5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62D1E6-AD48-904C-B0EE-324BB2D5C7C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767FD695-A711-DE4E-870D-443761127D2B}" type="parTrans" cxnId="{8E0735A7-1389-F641-89AA-DD32D10C7579}">
      <dgm:prSet/>
      <dgm:spPr/>
      <dgm:t>
        <a:bodyPr/>
        <a:lstStyle/>
        <a:p>
          <a:endParaRPr lang="nl-NL"/>
        </a:p>
      </dgm:t>
    </dgm:pt>
    <dgm:pt modelId="{84386A51-58FB-8D4C-97AF-64906903F460}" type="sibTrans" cxnId="{8E0735A7-1389-F641-89AA-DD32D10C7579}">
      <dgm:prSet/>
      <dgm:spPr/>
      <dgm:t>
        <a:bodyPr/>
        <a:lstStyle/>
        <a:p>
          <a:endParaRPr lang="nl-NL"/>
        </a:p>
      </dgm:t>
    </dgm:pt>
    <dgm:pt modelId="{D32DBBFD-D4B6-794D-A5E9-9C4ED4D4776F}">
      <dgm:prSet phldrT="[Tekst]" custT="1"/>
      <dgm:spPr>
        <a:ln>
          <a:noFill/>
        </a:ln>
      </dgm:spPr>
      <dgm:t>
        <a:bodyPr/>
        <a:lstStyle/>
        <a:p>
          <a:r>
            <a:rPr lang="en-AU" sz="1100" b="1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87197191-4BB2-CF47-AE67-933F4E143E43}" type="parTrans" cxnId="{362F28BA-73AF-1147-9AF3-7F2967FDDAD3}">
      <dgm:prSet/>
      <dgm:spPr/>
      <dgm:t>
        <a:bodyPr/>
        <a:lstStyle/>
        <a:p>
          <a:endParaRPr lang="nl-NL"/>
        </a:p>
      </dgm:t>
    </dgm:pt>
    <dgm:pt modelId="{F99BD5DF-3193-464C-B537-EFAA4C2DF61B}" type="sibTrans" cxnId="{362F28BA-73AF-1147-9AF3-7F2967FDDAD3}">
      <dgm:prSet/>
      <dgm:spPr/>
      <dgm:t>
        <a:bodyPr/>
        <a:lstStyle/>
        <a:p>
          <a:endParaRPr lang="nl-NL"/>
        </a:p>
      </dgm:t>
    </dgm:pt>
    <dgm:pt modelId="{36D49C98-1510-A94C-BEFB-736FA37B8032}" type="pres">
      <dgm:prSet presAssocID="{CEADC902-41E6-1841-9866-60BD3AF44100}" presName="linearFlow" presStyleCnt="0">
        <dgm:presLayoutVars>
          <dgm:resizeHandles val="exact"/>
        </dgm:presLayoutVars>
      </dgm:prSet>
      <dgm:spPr/>
    </dgm:pt>
    <dgm:pt modelId="{A68F0468-C9E3-3442-AFE0-2692DC7CA374}" type="pres">
      <dgm:prSet presAssocID="{06C6F1F3-0676-D346-8C4D-D72587F902E5}" presName="node" presStyleLbl="node1" presStyleIdx="0" presStyleCnt="6" custScaleX="146918">
        <dgm:presLayoutVars>
          <dgm:bulletEnabled val="1"/>
        </dgm:presLayoutVars>
      </dgm:prSet>
      <dgm:spPr/>
    </dgm:pt>
    <dgm:pt modelId="{E9837353-AB08-DE48-A56B-D1F380A126C4}" type="pres">
      <dgm:prSet presAssocID="{75810CFA-54D7-8F47-B812-8FFE97740253}" presName="sibTrans" presStyleLbl="sibTrans2D1" presStyleIdx="0" presStyleCnt="5"/>
      <dgm:spPr/>
    </dgm:pt>
    <dgm:pt modelId="{BBEAD75E-AF60-5E4F-BDC7-6BE98C2BCFD9}" type="pres">
      <dgm:prSet presAssocID="{75810CFA-54D7-8F47-B812-8FFE97740253}" presName="connectorText" presStyleLbl="sibTrans2D1" presStyleIdx="0" presStyleCnt="5"/>
      <dgm:spPr/>
    </dgm:pt>
    <dgm:pt modelId="{180D4B0E-2E5F-9343-83FF-8CDE982DA3AD}" type="pres">
      <dgm:prSet presAssocID="{EA5780A6-ADED-F54A-89FD-B917FF3EDCFE}" presName="node" presStyleLbl="node1" presStyleIdx="1" presStyleCnt="6" custScaleX="146918">
        <dgm:presLayoutVars>
          <dgm:bulletEnabled val="1"/>
        </dgm:presLayoutVars>
      </dgm:prSet>
      <dgm:spPr/>
    </dgm:pt>
    <dgm:pt modelId="{5A8F4C76-A882-BA4E-8432-60AB42DE0EE3}" type="pres">
      <dgm:prSet presAssocID="{05F99CA1-8139-4C4B-AD52-99D833799DA1}" presName="sibTrans" presStyleLbl="sibTrans2D1" presStyleIdx="1" presStyleCnt="5"/>
      <dgm:spPr/>
    </dgm:pt>
    <dgm:pt modelId="{1B811B7C-CFC5-E541-9AA0-684B2EDC985B}" type="pres">
      <dgm:prSet presAssocID="{05F99CA1-8139-4C4B-AD52-99D833799DA1}" presName="connectorText" presStyleLbl="sibTrans2D1" presStyleIdx="1" presStyleCnt="5"/>
      <dgm:spPr/>
    </dgm:pt>
    <dgm:pt modelId="{1CFDC8D4-4EBE-F94A-A30A-B83612BC3AEC}" type="pres">
      <dgm:prSet presAssocID="{63ACC04C-EFF0-484E-BB00-9EAB753F1205}" presName="node" presStyleLbl="node1" presStyleIdx="2" presStyleCnt="6" custScaleX="146918" custLinFactX="-21832" custLinFactNeighborX="-100000" custLinFactNeighborY="5699">
        <dgm:presLayoutVars>
          <dgm:bulletEnabled val="1"/>
        </dgm:presLayoutVars>
      </dgm:prSet>
      <dgm:spPr/>
    </dgm:pt>
    <dgm:pt modelId="{1E9D0BC2-472D-FE41-80C0-B988A3F0EFC1}" type="pres">
      <dgm:prSet presAssocID="{0F4039E5-0EAE-B743-9C67-90701D2F2092}" presName="sibTrans" presStyleLbl="sibTrans2D1" presStyleIdx="2" presStyleCnt="5"/>
      <dgm:spPr/>
    </dgm:pt>
    <dgm:pt modelId="{4DCBED97-54C5-1E41-B4F3-4A30FA914A32}" type="pres">
      <dgm:prSet presAssocID="{0F4039E5-0EAE-B743-9C67-90701D2F2092}" presName="connectorText" presStyleLbl="sibTrans2D1" presStyleIdx="2" presStyleCnt="5"/>
      <dgm:spPr/>
    </dgm:pt>
    <dgm:pt modelId="{5D9A16D5-B381-3143-AF53-6192A2D94589}" type="pres">
      <dgm:prSet presAssocID="{8362D1E6-AD48-904C-B0EE-324BB2D5C7C7}" presName="node" presStyleLbl="node1" presStyleIdx="3" presStyleCnt="6" custScaleX="146918">
        <dgm:presLayoutVars>
          <dgm:bulletEnabled val="1"/>
        </dgm:presLayoutVars>
      </dgm:prSet>
      <dgm:spPr/>
    </dgm:pt>
    <dgm:pt modelId="{72BF4C16-2EC5-E04C-A52D-0FA318827CAA}" type="pres">
      <dgm:prSet presAssocID="{84386A51-58FB-8D4C-97AF-64906903F460}" presName="sibTrans" presStyleLbl="sibTrans2D1" presStyleIdx="3" presStyleCnt="5"/>
      <dgm:spPr/>
    </dgm:pt>
    <dgm:pt modelId="{B2F99EC4-9588-DA42-B690-5FE17A5162EA}" type="pres">
      <dgm:prSet presAssocID="{84386A51-58FB-8D4C-97AF-64906903F460}" presName="connectorText" presStyleLbl="sibTrans2D1" presStyleIdx="3" presStyleCnt="5"/>
      <dgm:spPr/>
    </dgm:pt>
    <dgm:pt modelId="{AB9DF250-2CEA-0D48-A5BF-D74CD4F56538}" type="pres">
      <dgm:prSet presAssocID="{D32DBBFD-D4B6-794D-A5E9-9C4ED4D4776F}" presName="node" presStyleLbl="node1" presStyleIdx="4" presStyleCnt="6" custScaleX="150765">
        <dgm:presLayoutVars>
          <dgm:bulletEnabled val="1"/>
        </dgm:presLayoutVars>
      </dgm:prSet>
      <dgm:spPr/>
    </dgm:pt>
    <dgm:pt modelId="{FE2D8FEA-30C9-9E4B-81B6-4E58D7E7F2F2}" type="pres">
      <dgm:prSet presAssocID="{F99BD5DF-3193-464C-B537-EFAA4C2DF61B}" presName="sibTrans" presStyleLbl="sibTrans2D1" presStyleIdx="4" presStyleCnt="5"/>
      <dgm:spPr/>
    </dgm:pt>
    <dgm:pt modelId="{1D82F651-78A3-DC49-B28F-56BDC150643B}" type="pres">
      <dgm:prSet presAssocID="{F99BD5DF-3193-464C-B537-EFAA4C2DF61B}" presName="connectorText" presStyleLbl="sibTrans2D1" presStyleIdx="4" presStyleCnt="5"/>
      <dgm:spPr/>
    </dgm:pt>
    <dgm:pt modelId="{E83ECF1E-F5E3-3145-872D-AEDDE436AEBA}" type="pres">
      <dgm:prSet presAssocID="{6201C3CE-EEF5-F140-83F7-2D9170AAC397}" presName="node" presStyleLbl="node1" presStyleIdx="5" presStyleCnt="6" custScaleX="146918">
        <dgm:presLayoutVars>
          <dgm:bulletEnabled val="1"/>
        </dgm:presLayoutVars>
      </dgm:prSet>
      <dgm:spPr/>
    </dgm:pt>
  </dgm:ptLst>
  <dgm:cxnLst>
    <dgm:cxn modelId="{110E3303-EE08-7042-AF09-F66C770A622F}" type="presOf" srcId="{D32DBBFD-D4B6-794D-A5E9-9C4ED4D4776F}" destId="{AB9DF250-2CEA-0D48-A5BF-D74CD4F56538}" srcOrd="0" destOrd="0" presId="urn:microsoft.com/office/officeart/2005/8/layout/process2"/>
    <dgm:cxn modelId="{BD47C616-55EF-9F44-89B1-C95698ED4490}" type="presOf" srcId="{F99BD5DF-3193-464C-B537-EFAA4C2DF61B}" destId="{1D82F651-78A3-DC49-B28F-56BDC150643B}" srcOrd="1" destOrd="0" presId="urn:microsoft.com/office/officeart/2005/8/layout/process2"/>
    <dgm:cxn modelId="{55D9EB18-32ED-724A-94F6-D614CB10EB68}" srcId="{CEADC902-41E6-1841-9866-60BD3AF44100}" destId="{6201C3CE-EEF5-F140-83F7-2D9170AAC397}" srcOrd="5" destOrd="0" parTransId="{8CE7F085-754D-F249-922C-1B420E9ABC8C}" sibTransId="{5CB4047D-5369-264A-BB77-1C125B6CA9BD}"/>
    <dgm:cxn modelId="{B2DFDC1F-FCBA-6F43-A4D3-63E82D36876B}" type="presOf" srcId="{0F4039E5-0EAE-B743-9C67-90701D2F2092}" destId="{4DCBED97-54C5-1E41-B4F3-4A30FA914A32}" srcOrd="1" destOrd="0" presId="urn:microsoft.com/office/officeart/2005/8/layout/process2"/>
    <dgm:cxn modelId="{A5E7562C-A8A0-2A44-BFB8-828DAB7578C6}" type="presOf" srcId="{06C6F1F3-0676-D346-8C4D-D72587F902E5}" destId="{A68F0468-C9E3-3442-AFE0-2692DC7CA374}" srcOrd="0" destOrd="0" presId="urn:microsoft.com/office/officeart/2005/8/layout/process2"/>
    <dgm:cxn modelId="{68D94C39-41D4-5742-9455-A0D596325439}" type="presOf" srcId="{75810CFA-54D7-8F47-B812-8FFE97740253}" destId="{E9837353-AB08-DE48-A56B-D1F380A126C4}" srcOrd="0" destOrd="0" presId="urn:microsoft.com/office/officeart/2005/8/layout/process2"/>
    <dgm:cxn modelId="{6789803C-0035-2B4A-AE3A-9F346971DE58}" type="presOf" srcId="{84386A51-58FB-8D4C-97AF-64906903F460}" destId="{B2F99EC4-9588-DA42-B690-5FE17A5162EA}" srcOrd="1" destOrd="0" presId="urn:microsoft.com/office/officeart/2005/8/layout/process2"/>
    <dgm:cxn modelId="{0E212D3D-96E2-B34C-9CD9-4B41613B3593}" srcId="{CEADC902-41E6-1841-9866-60BD3AF44100}" destId="{63ACC04C-EFF0-484E-BB00-9EAB753F1205}" srcOrd="2" destOrd="0" parTransId="{1BB483E2-0133-D44D-A10A-52A546F95F6E}" sibTransId="{0F4039E5-0EAE-B743-9C67-90701D2F2092}"/>
    <dgm:cxn modelId="{15230663-DBB2-F248-890E-02BFE6F0F25A}" type="presOf" srcId="{05F99CA1-8139-4C4B-AD52-99D833799DA1}" destId="{1B811B7C-CFC5-E541-9AA0-684B2EDC985B}" srcOrd="1" destOrd="0" presId="urn:microsoft.com/office/officeart/2005/8/layout/process2"/>
    <dgm:cxn modelId="{0435A547-1199-FD4B-BB64-D134310E9024}" type="presOf" srcId="{05F99CA1-8139-4C4B-AD52-99D833799DA1}" destId="{5A8F4C76-A882-BA4E-8432-60AB42DE0EE3}" srcOrd="0" destOrd="0" presId="urn:microsoft.com/office/officeart/2005/8/layout/process2"/>
    <dgm:cxn modelId="{BA576169-0573-EC4D-816B-16F722263EB2}" type="presOf" srcId="{F99BD5DF-3193-464C-B537-EFAA4C2DF61B}" destId="{FE2D8FEA-30C9-9E4B-81B6-4E58D7E7F2F2}" srcOrd="0" destOrd="0" presId="urn:microsoft.com/office/officeart/2005/8/layout/process2"/>
    <dgm:cxn modelId="{4E69F578-450E-F340-A9B1-90C9F49D37E6}" type="presOf" srcId="{6201C3CE-EEF5-F140-83F7-2D9170AAC397}" destId="{E83ECF1E-F5E3-3145-872D-AEDDE436AEBA}" srcOrd="0" destOrd="0" presId="urn:microsoft.com/office/officeart/2005/8/layout/process2"/>
    <dgm:cxn modelId="{8C617480-A9E4-4C44-B9AF-094FD003EDAB}" type="presOf" srcId="{EA5780A6-ADED-F54A-89FD-B917FF3EDCFE}" destId="{180D4B0E-2E5F-9343-83FF-8CDE982DA3AD}" srcOrd="0" destOrd="0" presId="urn:microsoft.com/office/officeart/2005/8/layout/process2"/>
    <dgm:cxn modelId="{C1214593-B132-4D46-968C-8E5ABA499029}" type="presOf" srcId="{84386A51-58FB-8D4C-97AF-64906903F460}" destId="{72BF4C16-2EC5-E04C-A52D-0FA318827CAA}" srcOrd="0" destOrd="0" presId="urn:microsoft.com/office/officeart/2005/8/layout/process2"/>
    <dgm:cxn modelId="{818F11A6-C73E-D74B-B285-2E765523D0BD}" srcId="{CEADC902-41E6-1841-9866-60BD3AF44100}" destId="{06C6F1F3-0676-D346-8C4D-D72587F902E5}" srcOrd="0" destOrd="0" parTransId="{33218321-F7F8-C74A-A0B6-994D71EF59AD}" sibTransId="{75810CFA-54D7-8F47-B812-8FFE97740253}"/>
    <dgm:cxn modelId="{8E0735A7-1389-F641-89AA-DD32D10C7579}" srcId="{CEADC902-41E6-1841-9866-60BD3AF44100}" destId="{8362D1E6-AD48-904C-B0EE-324BB2D5C7C7}" srcOrd="3" destOrd="0" parTransId="{767FD695-A711-DE4E-870D-443761127D2B}" sibTransId="{84386A51-58FB-8D4C-97AF-64906903F460}"/>
    <dgm:cxn modelId="{661580AF-1896-D64A-AC92-BCD3F546CE45}" type="presOf" srcId="{63ACC04C-EFF0-484E-BB00-9EAB753F1205}" destId="{1CFDC8D4-4EBE-F94A-A30A-B83612BC3AEC}" srcOrd="0" destOrd="0" presId="urn:microsoft.com/office/officeart/2005/8/layout/process2"/>
    <dgm:cxn modelId="{362F28BA-73AF-1147-9AF3-7F2967FDDAD3}" srcId="{CEADC902-41E6-1841-9866-60BD3AF44100}" destId="{D32DBBFD-D4B6-794D-A5E9-9C4ED4D4776F}" srcOrd="4" destOrd="0" parTransId="{87197191-4BB2-CF47-AE67-933F4E143E43}" sibTransId="{F99BD5DF-3193-464C-B537-EFAA4C2DF61B}"/>
    <dgm:cxn modelId="{082972D6-FB79-6643-A324-635C4F40BDE5}" srcId="{CEADC902-41E6-1841-9866-60BD3AF44100}" destId="{EA5780A6-ADED-F54A-89FD-B917FF3EDCFE}" srcOrd="1" destOrd="0" parTransId="{A57FFEA1-A2AA-0440-B3FE-1E0466E7948B}" sibTransId="{05F99CA1-8139-4C4B-AD52-99D833799DA1}"/>
    <dgm:cxn modelId="{2E0959D7-949B-724F-A400-E48F26D09C19}" type="presOf" srcId="{8362D1E6-AD48-904C-B0EE-324BB2D5C7C7}" destId="{5D9A16D5-B381-3143-AF53-6192A2D94589}" srcOrd="0" destOrd="0" presId="urn:microsoft.com/office/officeart/2005/8/layout/process2"/>
    <dgm:cxn modelId="{7D4142DA-36BA-DC4F-8DAB-6F35F0ED1F29}" type="presOf" srcId="{75810CFA-54D7-8F47-B812-8FFE97740253}" destId="{BBEAD75E-AF60-5E4F-BDC7-6BE98C2BCFD9}" srcOrd="1" destOrd="0" presId="urn:microsoft.com/office/officeart/2005/8/layout/process2"/>
    <dgm:cxn modelId="{C2B151F2-DDA6-3447-801B-67F7324A2960}" type="presOf" srcId="{0F4039E5-0EAE-B743-9C67-90701D2F2092}" destId="{1E9D0BC2-472D-FE41-80C0-B988A3F0EFC1}" srcOrd="0" destOrd="0" presId="urn:microsoft.com/office/officeart/2005/8/layout/process2"/>
    <dgm:cxn modelId="{417CF3F7-BC8E-354F-BC67-6A92D3F3F74C}" type="presOf" srcId="{CEADC902-41E6-1841-9866-60BD3AF44100}" destId="{36D49C98-1510-A94C-BEFB-736FA37B8032}" srcOrd="0" destOrd="0" presId="urn:microsoft.com/office/officeart/2005/8/layout/process2"/>
    <dgm:cxn modelId="{A0FA9881-0EA3-854F-B2BE-9E6ABCDC89A7}" type="presParOf" srcId="{36D49C98-1510-A94C-BEFB-736FA37B8032}" destId="{A68F0468-C9E3-3442-AFE0-2692DC7CA374}" srcOrd="0" destOrd="0" presId="urn:microsoft.com/office/officeart/2005/8/layout/process2"/>
    <dgm:cxn modelId="{F39531EB-7A36-6344-9E65-636E58B82DB6}" type="presParOf" srcId="{36D49C98-1510-A94C-BEFB-736FA37B8032}" destId="{E9837353-AB08-DE48-A56B-D1F380A126C4}" srcOrd="1" destOrd="0" presId="urn:microsoft.com/office/officeart/2005/8/layout/process2"/>
    <dgm:cxn modelId="{843505FC-BB91-0D48-95DE-2865254395A9}" type="presParOf" srcId="{E9837353-AB08-DE48-A56B-D1F380A126C4}" destId="{BBEAD75E-AF60-5E4F-BDC7-6BE98C2BCFD9}" srcOrd="0" destOrd="0" presId="urn:microsoft.com/office/officeart/2005/8/layout/process2"/>
    <dgm:cxn modelId="{9F88D038-0C6C-CD4F-9339-83E1C1707769}" type="presParOf" srcId="{36D49C98-1510-A94C-BEFB-736FA37B8032}" destId="{180D4B0E-2E5F-9343-83FF-8CDE982DA3AD}" srcOrd="2" destOrd="0" presId="urn:microsoft.com/office/officeart/2005/8/layout/process2"/>
    <dgm:cxn modelId="{E77DCD9F-83E1-AF44-97C1-D38AA5A9719B}" type="presParOf" srcId="{36D49C98-1510-A94C-BEFB-736FA37B8032}" destId="{5A8F4C76-A882-BA4E-8432-60AB42DE0EE3}" srcOrd="3" destOrd="0" presId="urn:microsoft.com/office/officeart/2005/8/layout/process2"/>
    <dgm:cxn modelId="{5CEDB230-FBAE-604F-812E-E253722AAD46}" type="presParOf" srcId="{5A8F4C76-A882-BA4E-8432-60AB42DE0EE3}" destId="{1B811B7C-CFC5-E541-9AA0-684B2EDC985B}" srcOrd="0" destOrd="0" presId="urn:microsoft.com/office/officeart/2005/8/layout/process2"/>
    <dgm:cxn modelId="{9A3336B1-E773-AE40-9CE4-96A4C7DF524A}" type="presParOf" srcId="{36D49C98-1510-A94C-BEFB-736FA37B8032}" destId="{1CFDC8D4-4EBE-F94A-A30A-B83612BC3AEC}" srcOrd="4" destOrd="0" presId="urn:microsoft.com/office/officeart/2005/8/layout/process2"/>
    <dgm:cxn modelId="{B9767501-A103-FC45-93F6-1834F7075E1E}" type="presParOf" srcId="{36D49C98-1510-A94C-BEFB-736FA37B8032}" destId="{1E9D0BC2-472D-FE41-80C0-B988A3F0EFC1}" srcOrd="5" destOrd="0" presId="urn:microsoft.com/office/officeart/2005/8/layout/process2"/>
    <dgm:cxn modelId="{ED5A6EB1-3F1B-B544-B19A-6BF31ECD0910}" type="presParOf" srcId="{1E9D0BC2-472D-FE41-80C0-B988A3F0EFC1}" destId="{4DCBED97-54C5-1E41-B4F3-4A30FA914A32}" srcOrd="0" destOrd="0" presId="urn:microsoft.com/office/officeart/2005/8/layout/process2"/>
    <dgm:cxn modelId="{24ABFD9E-A0C4-2C40-8946-04177969950A}" type="presParOf" srcId="{36D49C98-1510-A94C-BEFB-736FA37B8032}" destId="{5D9A16D5-B381-3143-AF53-6192A2D94589}" srcOrd="6" destOrd="0" presId="urn:microsoft.com/office/officeart/2005/8/layout/process2"/>
    <dgm:cxn modelId="{74A01B85-638F-BA46-8177-AE13D8F348A9}" type="presParOf" srcId="{36D49C98-1510-A94C-BEFB-736FA37B8032}" destId="{72BF4C16-2EC5-E04C-A52D-0FA318827CAA}" srcOrd="7" destOrd="0" presId="urn:microsoft.com/office/officeart/2005/8/layout/process2"/>
    <dgm:cxn modelId="{6BCE4344-5E5B-C54F-9F53-BFE425E49FF4}" type="presParOf" srcId="{72BF4C16-2EC5-E04C-A52D-0FA318827CAA}" destId="{B2F99EC4-9588-DA42-B690-5FE17A5162EA}" srcOrd="0" destOrd="0" presId="urn:microsoft.com/office/officeart/2005/8/layout/process2"/>
    <dgm:cxn modelId="{54FBE337-FD0D-3047-A287-89630CBC8822}" type="presParOf" srcId="{36D49C98-1510-A94C-BEFB-736FA37B8032}" destId="{AB9DF250-2CEA-0D48-A5BF-D74CD4F56538}" srcOrd="8" destOrd="0" presId="urn:microsoft.com/office/officeart/2005/8/layout/process2"/>
    <dgm:cxn modelId="{C690FBA7-5658-E146-A819-F2D07DB5AE60}" type="presParOf" srcId="{36D49C98-1510-A94C-BEFB-736FA37B8032}" destId="{FE2D8FEA-30C9-9E4B-81B6-4E58D7E7F2F2}" srcOrd="9" destOrd="0" presId="urn:microsoft.com/office/officeart/2005/8/layout/process2"/>
    <dgm:cxn modelId="{707469B2-0C75-2048-BC98-079F471F1176}" type="presParOf" srcId="{FE2D8FEA-30C9-9E4B-81B6-4E58D7E7F2F2}" destId="{1D82F651-78A3-DC49-B28F-56BDC150643B}" srcOrd="0" destOrd="0" presId="urn:microsoft.com/office/officeart/2005/8/layout/process2"/>
    <dgm:cxn modelId="{696AD501-CFB3-D549-8661-F9011C289D84}" type="presParOf" srcId="{36D49C98-1510-A94C-BEFB-736FA37B8032}" destId="{E83ECF1E-F5E3-3145-872D-AEDDE436AEB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ADC902-41E6-1841-9866-60BD3AF44100}" type="doc">
      <dgm:prSet loTypeId="urn:microsoft.com/office/officeart/2005/8/layout/process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nl-NL"/>
        </a:p>
      </dgm:t>
    </dgm:pt>
    <dgm:pt modelId="{06C6F1F3-0676-D346-8C4D-D72587F902E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33218321-F7F8-C74A-A0B6-994D71EF59AD}" type="parTrans" cxnId="{818F11A6-C73E-D74B-B285-2E765523D0BD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75810CFA-54D7-8F47-B812-8FFE97740253}" type="sibTrans" cxnId="{818F11A6-C73E-D74B-B285-2E765523D0BD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CC04C-EFF0-484E-BB00-9EAB753F1205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gm:t>
    </dgm:pt>
    <dgm:pt modelId="{1BB483E2-0133-D44D-A10A-52A546F95F6E}" type="parTrans" cxnId="{0E212D3D-96E2-B34C-9CD9-4B41613B3593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F4039E5-0EAE-B743-9C67-90701D2F2092}" type="sibTrans" cxnId="{0E212D3D-96E2-B34C-9CD9-4B41613B3593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01C3CE-EEF5-F140-83F7-2D9170AAC397}">
      <dgm:prSet phldrT="[Tekst]" custT="1"/>
      <dgm:spPr>
        <a:ln>
          <a:noFill/>
        </a:ln>
      </dgm:spPr>
      <dgm:t>
        <a:bodyPr/>
        <a:lstStyle/>
        <a:p>
          <a:r>
            <a:rPr lang="en-AU" sz="1100" b="1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gm:t>
    </dgm:pt>
    <dgm:pt modelId="{8CE7F085-754D-F249-922C-1B420E9ABC8C}" type="par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5CB4047D-5369-264A-BB77-1C125B6CA9BD}" type="sibTrans" cxnId="{55D9EB18-32ED-724A-94F6-D614CB10EB68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EA5780A6-ADED-F54A-89FD-B917FF3EDCFE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gm:t>
    </dgm:pt>
    <dgm:pt modelId="{A57FFEA1-A2AA-0440-B3FE-1E0466E7948B}" type="parTrans" cxnId="{082972D6-FB79-6643-A324-635C4F40BDE5}">
      <dgm:prSet/>
      <dgm:spPr/>
      <dgm:t>
        <a:bodyPr/>
        <a:lstStyle/>
        <a:p>
          <a:endParaRPr lang="nl-NL" sz="800">
            <a:latin typeface="Times" pitchFamily="2" charset="0"/>
          </a:endParaRPr>
        </a:p>
      </dgm:t>
    </dgm:pt>
    <dgm:pt modelId="{05F99CA1-8139-4C4B-AD52-99D833799DA1}" type="sibTrans" cxnId="{082972D6-FB79-6643-A324-635C4F40BDE5}">
      <dgm:prSet custT="1"/>
      <dgm:spPr/>
      <dgm:t>
        <a:bodyPr/>
        <a:lstStyle/>
        <a:p>
          <a:endParaRPr lang="en-AU" sz="1100" noProof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62D1E6-AD48-904C-B0EE-324BB2D5C7C7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gm:t>
    </dgm:pt>
    <dgm:pt modelId="{767FD695-A711-DE4E-870D-443761127D2B}" type="parTrans" cxnId="{8E0735A7-1389-F641-89AA-DD32D10C7579}">
      <dgm:prSet/>
      <dgm:spPr/>
      <dgm:t>
        <a:bodyPr/>
        <a:lstStyle/>
        <a:p>
          <a:endParaRPr lang="nl-NL"/>
        </a:p>
      </dgm:t>
    </dgm:pt>
    <dgm:pt modelId="{84386A51-58FB-8D4C-97AF-64906903F460}" type="sibTrans" cxnId="{8E0735A7-1389-F641-89AA-DD32D10C7579}">
      <dgm:prSet/>
      <dgm:spPr/>
      <dgm:t>
        <a:bodyPr/>
        <a:lstStyle/>
        <a:p>
          <a:endParaRPr lang="nl-NL"/>
        </a:p>
      </dgm:t>
    </dgm:pt>
    <dgm:pt modelId="{D32DBBFD-D4B6-794D-A5E9-9C4ED4D4776F}">
      <dgm:prSet phldrT="[Tekst]" custT="1"/>
      <dgm:spPr>
        <a:ln>
          <a:noFill/>
        </a:ln>
      </dgm:spPr>
      <dgm:t>
        <a:bodyPr/>
        <a:lstStyle/>
        <a:p>
          <a:r>
            <a:rPr lang="en-AU" sz="1100" b="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87197191-4BB2-CF47-AE67-933F4E143E43}" type="parTrans" cxnId="{362F28BA-73AF-1147-9AF3-7F2967FDDAD3}">
      <dgm:prSet/>
      <dgm:spPr/>
      <dgm:t>
        <a:bodyPr/>
        <a:lstStyle/>
        <a:p>
          <a:endParaRPr lang="nl-NL"/>
        </a:p>
      </dgm:t>
    </dgm:pt>
    <dgm:pt modelId="{F99BD5DF-3193-464C-B537-EFAA4C2DF61B}" type="sibTrans" cxnId="{362F28BA-73AF-1147-9AF3-7F2967FDDAD3}">
      <dgm:prSet/>
      <dgm:spPr/>
      <dgm:t>
        <a:bodyPr/>
        <a:lstStyle/>
        <a:p>
          <a:endParaRPr lang="nl-NL"/>
        </a:p>
      </dgm:t>
    </dgm:pt>
    <dgm:pt modelId="{36D49C98-1510-A94C-BEFB-736FA37B8032}" type="pres">
      <dgm:prSet presAssocID="{CEADC902-41E6-1841-9866-60BD3AF44100}" presName="linearFlow" presStyleCnt="0">
        <dgm:presLayoutVars>
          <dgm:resizeHandles val="exact"/>
        </dgm:presLayoutVars>
      </dgm:prSet>
      <dgm:spPr/>
    </dgm:pt>
    <dgm:pt modelId="{A68F0468-C9E3-3442-AFE0-2692DC7CA374}" type="pres">
      <dgm:prSet presAssocID="{06C6F1F3-0676-D346-8C4D-D72587F902E5}" presName="node" presStyleLbl="node1" presStyleIdx="0" presStyleCnt="6" custScaleX="146918">
        <dgm:presLayoutVars>
          <dgm:bulletEnabled val="1"/>
        </dgm:presLayoutVars>
      </dgm:prSet>
      <dgm:spPr/>
    </dgm:pt>
    <dgm:pt modelId="{E9837353-AB08-DE48-A56B-D1F380A126C4}" type="pres">
      <dgm:prSet presAssocID="{75810CFA-54D7-8F47-B812-8FFE97740253}" presName="sibTrans" presStyleLbl="sibTrans2D1" presStyleIdx="0" presStyleCnt="5"/>
      <dgm:spPr/>
    </dgm:pt>
    <dgm:pt modelId="{BBEAD75E-AF60-5E4F-BDC7-6BE98C2BCFD9}" type="pres">
      <dgm:prSet presAssocID="{75810CFA-54D7-8F47-B812-8FFE97740253}" presName="connectorText" presStyleLbl="sibTrans2D1" presStyleIdx="0" presStyleCnt="5"/>
      <dgm:spPr/>
    </dgm:pt>
    <dgm:pt modelId="{180D4B0E-2E5F-9343-83FF-8CDE982DA3AD}" type="pres">
      <dgm:prSet presAssocID="{EA5780A6-ADED-F54A-89FD-B917FF3EDCFE}" presName="node" presStyleLbl="node1" presStyleIdx="1" presStyleCnt="6" custScaleX="146918">
        <dgm:presLayoutVars>
          <dgm:bulletEnabled val="1"/>
        </dgm:presLayoutVars>
      </dgm:prSet>
      <dgm:spPr/>
    </dgm:pt>
    <dgm:pt modelId="{5A8F4C76-A882-BA4E-8432-60AB42DE0EE3}" type="pres">
      <dgm:prSet presAssocID="{05F99CA1-8139-4C4B-AD52-99D833799DA1}" presName="sibTrans" presStyleLbl="sibTrans2D1" presStyleIdx="1" presStyleCnt="5"/>
      <dgm:spPr/>
    </dgm:pt>
    <dgm:pt modelId="{1B811B7C-CFC5-E541-9AA0-684B2EDC985B}" type="pres">
      <dgm:prSet presAssocID="{05F99CA1-8139-4C4B-AD52-99D833799DA1}" presName="connectorText" presStyleLbl="sibTrans2D1" presStyleIdx="1" presStyleCnt="5"/>
      <dgm:spPr/>
    </dgm:pt>
    <dgm:pt modelId="{1CFDC8D4-4EBE-F94A-A30A-B83612BC3AEC}" type="pres">
      <dgm:prSet presAssocID="{63ACC04C-EFF0-484E-BB00-9EAB753F1205}" presName="node" presStyleLbl="node1" presStyleIdx="2" presStyleCnt="6" custScaleX="146918" custLinFactX="-21832" custLinFactNeighborX="-100000" custLinFactNeighborY="5699">
        <dgm:presLayoutVars>
          <dgm:bulletEnabled val="1"/>
        </dgm:presLayoutVars>
      </dgm:prSet>
      <dgm:spPr/>
    </dgm:pt>
    <dgm:pt modelId="{1E9D0BC2-472D-FE41-80C0-B988A3F0EFC1}" type="pres">
      <dgm:prSet presAssocID="{0F4039E5-0EAE-B743-9C67-90701D2F2092}" presName="sibTrans" presStyleLbl="sibTrans2D1" presStyleIdx="2" presStyleCnt="5"/>
      <dgm:spPr/>
    </dgm:pt>
    <dgm:pt modelId="{4DCBED97-54C5-1E41-B4F3-4A30FA914A32}" type="pres">
      <dgm:prSet presAssocID="{0F4039E5-0EAE-B743-9C67-90701D2F2092}" presName="connectorText" presStyleLbl="sibTrans2D1" presStyleIdx="2" presStyleCnt="5"/>
      <dgm:spPr/>
    </dgm:pt>
    <dgm:pt modelId="{5D9A16D5-B381-3143-AF53-6192A2D94589}" type="pres">
      <dgm:prSet presAssocID="{8362D1E6-AD48-904C-B0EE-324BB2D5C7C7}" presName="node" presStyleLbl="node1" presStyleIdx="3" presStyleCnt="6" custScaleX="146918">
        <dgm:presLayoutVars>
          <dgm:bulletEnabled val="1"/>
        </dgm:presLayoutVars>
      </dgm:prSet>
      <dgm:spPr/>
    </dgm:pt>
    <dgm:pt modelId="{72BF4C16-2EC5-E04C-A52D-0FA318827CAA}" type="pres">
      <dgm:prSet presAssocID="{84386A51-58FB-8D4C-97AF-64906903F460}" presName="sibTrans" presStyleLbl="sibTrans2D1" presStyleIdx="3" presStyleCnt="5"/>
      <dgm:spPr/>
    </dgm:pt>
    <dgm:pt modelId="{B2F99EC4-9588-DA42-B690-5FE17A5162EA}" type="pres">
      <dgm:prSet presAssocID="{84386A51-58FB-8D4C-97AF-64906903F460}" presName="connectorText" presStyleLbl="sibTrans2D1" presStyleIdx="3" presStyleCnt="5"/>
      <dgm:spPr/>
    </dgm:pt>
    <dgm:pt modelId="{AB9DF250-2CEA-0D48-A5BF-D74CD4F56538}" type="pres">
      <dgm:prSet presAssocID="{D32DBBFD-D4B6-794D-A5E9-9C4ED4D4776F}" presName="node" presStyleLbl="node1" presStyleIdx="4" presStyleCnt="6" custScaleX="150765">
        <dgm:presLayoutVars>
          <dgm:bulletEnabled val="1"/>
        </dgm:presLayoutVars>
      </dgm:prSet>
      <dgm:spPr/>
    </dgm:pt>
    <dgm:pt modelId="{FE2D8FEA-30C9-9E4B-81B6-4E58D7E7F2F2}" type="pres">
      <dgm:prSet presAssocID="{F99BD5DF-3193-464C-B537-EFAA4C2DF61B}" presName="sibTrans" presStyleLbl="sibTrans2D1" presStyleIdx="4" presStyleCnt="5"/>
      <dgm:spPr/>
    </dgm:pt>
    <dgm:pt modelId="{1D82F651-78A3-DC49-B28F-56BDC150643B}" type="pres">
      <dgm:prSet presAssocID="{F99BD5DF-3193-464C-B537-EFAA4C2DF61B}" presName="connectorText" presStyleLbl="sibTrans2D1" presStyleIdx="4" presStyleCnt="5"/>
      <dgm:spPr/>
    </dgm:pt>
    <dgm:pt modelId="{E83ECF1E-F5E3-3145-872D-AEDDE436AEBA}" type="pres">
      <dgm:prSet presAssocID="{6201C3CE-EEF5-F140-83F7-2D9170AAC397}" presName="node" presStyleLbl="node1" presStyleIdx="5" presStyleCnt="6" custScaleX="146918">
        <dgm:presLayoutVars>
          <dgm:bulletEnabled val="1"/>
        </dgm:presLayoutVars>
      </dgm:prSet>
      <dgm:spPr/>
    </dgm:pt>
  </dgm:ptLst>
  <dgm:cxnLst>
    <dgm:cxn modelId="{110E3303-EE08-7042-AF09-F66C770A622F}" type="presOf" srcId="{D32DBBFD-D4B6-794D-A5E9-9C4ED4D4776F}" destId="{AB9DF250-2CEA-0D48-A5BF-D74CD4F56538}" srcOrd="0" destOrd="0" presId="urn:microsoft.com/office/officeart/2005/8/layout/process2"/>
    <dgm:cxn modelId="{BD47C616-55EF-9F44-89B1-C95698ED4490}" type="presOf" srcId="{F99BD5DF-3193-464C-B537-EFAA4C2DF61B}" destId="{1D82F651-78A3-DC49-B28F-56BDC150643B}" srcOrd="1" destOrd="0" presId="urn:microsoft.com/office/officeart/2005/8/layout/process2"/>
    <dgm:cxn modelId="{55D9EB18-32ED-724A-94F6-D614CB10EB68}" srcId="{CEADC902-41E6-1841-9866-60BD3AF44100}" destId="{6201C3CE-EEF5-F140-83F7-2D9170AAC397}" srcOrd="5" destOrd="0" parTransId="{8CE7F085-754D-F249-922C-1B420E9ABC8C}" sibTransId="{5CB4047D-5369-264A-BB77-1C125B6CA9BD}"/>
    <dgm:cxn modelId="{B2DFDC1F-FCBA-6F43-A4D3-63E82D36876B}" type="presOf" srcId="{0F4039E5-0EAE-B743-9C67-90701D2F2092}" destId="{4DCBED97-54C5-1E41-B4F3-4A30FA914A32}" srcOrd="1" destOrd="0" presId="urn:microsoft.com/office/officeart/2005/8/layout/process2"/>
    <dgm:cxn modelId="{A5E7562C-A8A0-2A44-BFB8-828DAB7578C6}" type="presOf" srcId="{06C6F1F3-0676-D346-8C4D-D72587F902E5}" destId="{A68F0468-C9E3-3442-AFE0-2692DC7CA374}" srcOrd="0" destOrd="0" presId="urn:microsoft.com/office/officeart/2005/8/layout/process2"/>
    <dgm:cxn modelId="{68D94C39-41D4-5742-9455-A0D596325439}" type="presOf" srcId="{75810CFA-54D7-8F47-B812-8FFE97740253}" destId="{E9837353-AB08-DE48-A56B-D1F380A126C4}" srcOrd="0" destOrd="0" presId="urn:microsoft.com/office/officeart/2005/8/layout/process2"/>
    <dgm:cxn modelId="{6789803C-0035-2B4A-AE3A-9F346971DE58}" type="presOf" srcId="{84386A51-58FB-8D4C-97AF-64906903F460}" destId="{B2F99EC4-9588-DA42-B690-5FE17A5162EA}" srcOrd="1" destOrd="0" presId="urn:microsoft.com/office/officeart/2005/8/layout/process2"/>
    <dgm:cxn modelId="{0E212D3D-96E2-B34C-9CD9-4B41613B3593}" srcId="{CEADC902-41E6-1841-9866-60BD3AF44100}" destId="{63ACC04C-EFF0-484E-BB00-9EAB753F1205}" srcOrd="2" destOrd="0" parTransId="{1BB483E2-0133-D44D-A10A-52A546F95F6E}" sibTransId="{0F4039E5-0EAE-B743-9C67-90701D2F2092}"/>
    <dgm:cxn modelId="{15230663-DBB2-F248-890E-02BFE6F0F25A}" type="presOf" srcId="{05F99CA1-8139-4C4B-AD52-99D833799DA1}" destId="{1B811B7C-CFC5-E541-9AA0-684B2EDC985B}" srcOrd="1" destOrd="0" presId="urn:microsoft.com/office/officeart/2005/8/layout/process2"/>
    <dgm:cxn modelId="{0435A547-1199-FD4B-BB64-D134310E9024}" type="presOf" srcId="{05F99CA1-8139-4C4B-AD52-99D833799DA1}" destId="{5A8F4C76-A882-BA4E-8432-60AB42DE0EE3}" srcOrd="0" destOrd="0" presId="urn:microsoft.com/office/officeart/2005/8/layout/process2"/>
    <dgm:cxn modelId="{BA576169-0573-EC4D-816B-16F722263EB2}" type="presOf" srcId="{F99BD5DF-3193-464C-B537-EFAA4C2DF61B}" destId="{FE2D8FEA-30C9-9E4B-81B6-4E58D7E7F2F2}" srcOrd="0" destOrd="0" presId="urn:microsoft.com/office/officeart/2005/8/layout/process2"/>
    <dgm:cxn modelId="{4E69F578-450E-F340-A9B1-90C9F49D37E6}" type="presOf" srcId="{6201C3CE-EEF5-F140-83F7-2D9170AAC397}" destId="{E83ECF1E-F5E3-3145-872D-AEDDE436AEBA}" srcOrd="0" destOrd="0" presId="urn:microsoft.com/office/officeart/2005/8/layout/process2"/>
    <dgm:cxn modelId="{8C617480-A9E4-4C44-B9AF-094FD003EDAB}" type="presOf" srcId="{EA5780A6-ADED-F54A-89FD-B917FF3EDCFE}" destId="{180D4B0E-2E5F-9343-83FF-8CDE982DA3AD}" srcOrd="0" destOrd="0" presId="urn:microsoft.com/office/officeart/2005/8/layout/process2"/>
    <dgm:cxn modelId="{C1214593-B132-4D46-968C-8E5ABA499029}" type="presOf" srcId="{84386A51-58FB-8D4C-97AF-64906903F460}" destId="{72BF4C16-2EC5-E04C-A52D-0FA318827CAA}" srcOrd="0" destOrd="0" presId="urn:microsoft.com/office/officeart/2005/8/layout/process2"/>
    <dgm:cxn modelId="{818F11A6-C73E-D74B-B285-2E765523D0BD}" srcId="{CEADC902-41E6-1841-9866-60BD3AF44100}" destId="{06C6F1F3-0676-D346-8C4D-D72587F902E5}" srcOrd="0" destOrd="0" parTransId="{33218321-F7F8-C74A-A0B6-994D71EF59AD}" sibTransId="{75810CFA-54D7-8F47-B812-8FFE97740253}"/>
    <dgm:cxn modelId="{8E0735A7-1389-F641-89AA-DD32D10C7579}" srcId="{CEADC902-41E6-1841-9866-60BD3AF44100}" destId="{8362D1E6-AD48-904C-B0EE-324BB2D5C7C7}" srcOrd="3" destOrd="0" parTransId="{767FD695-A711-DE4E-870D-443761127D2B}" sibTransId="{84386A51-58FB-8D4C-97AF-64906903F460}"/>
    <dgm:cxn modelId="{661580AF-1896-D64A-AC92-BCD3F546CE45}" type="presOf" srcId="{63ACC04C-EFF0-484E-BB00-9EAB753F1205}" destId="{1CFDC8D4-4EBE-F94A-A30A-B83612BC3AEC}" srcOrd="0" destOrd="0" presId="urn:microsoft.com/office/officeart/2005/8/layout/process2"/>
    <dgm:cxn modelId="{362F28BA-73AF-1147-9AF3-7F2967FDDAD3}" srcId="{CEADC902-41E6-1841-9866-60BD3AF44100}" destId="{D32DBBFD-D4B6-794D-A5E9-9C4ED4D4776F}" srcOrd="4" destOrd="0" parTransId="{87197191-4BB2-CF47-AE67-933F4E143E43}" sibTransId="{F99BD5DF-3193-464C-B537-EFAA4C2DF61B}"/>
    <dgm:cxn modelId="{082972D6-FB79-6643-A324-635C4F40BDE5}" srcId="{CEADC902-41E6-1841-9866-60BD3AF44100}" destId="{EA5780A6-ADED-F54A-89FD-B917FF3EDCFE}" srcOrd="1" destOrd="0" parTransId="{A57FFEA1-A2AA-0440-B3FE-1E0466E7948B}" sibTransId="{05F99CA1-8139-4C4B-AD52-99D833799DA1}"/>
    <dgm:cxn modelId="{2E0959D7-949B-724F-A400-E48F26D09C19}" type="presOf" srcId="{8362D1E6-AD48-904C-B0EE-324BB2D5C7C7}" destId="{5D9A16D5-B381-3143-AF53-6192A2D94589}" srcOrd="0" destOrd="0" presId="urn:microsoft.com/office/officeart/2005/8/layout/process2"/>
    <dgm:cxn modelId="{7D4142DA-36BA-DC4F-8DAB-6F35F0ED1F29}" type="presOf" srcId="{75810CFA-54D7-8F47-B812-8FFE97740253}" destId="{BBEAD75E-AF60-5E4F-BDC7-6BE98C2BCFD9}" srcOrd="1" destOrd="0" presId="urn:microsoft.com/office/officeart/2005/8/layout/process2"/>
    <dgm:cxn modelId="{C2B151F2-DDA6-3447-801B-67F7324A2960}" type="presOf" srcId="{0F4039E5-0EAE-B743-9C67-90701D2F2092}" destId="{1E9D0BC2-472D-FE41-80C0-B988A3F0EFC1}" srcOrd="0" destOrd="0" presId="urn:microsoft.com/office/officeart/2005/8/layout/process2"/>
    <dgm:cxn modelId="{417CF3F7-BC8E-354F-BC67-6A92D3F3F74C}" type="presOf" srcId="{CEADC902-41E6-1841-9866-60BD3AF44100}" destId="{36D49C98-1510-A94C-BEFB-736FA37B8032}" srcOrd="0" destOrd="0" presId="urn:microsoft.com/office/officeart/2005/8/layout/process2"/>
    <dgm:cxn modelId="{A0FA9881-0EA3-854F-B2BE-9E6ABCDC89A7}" type="presParOf" srcId="{36D49C98-1510-A94C-BEFB-736FA37B8032}" destId="{A68F0468-C9E3-3442-AFE0-2692DC7CA374}" srcOrd="0" destOrd="0" presId="urn:microsoft.com/office/officeart/2005/8/layout/process2"/>
    <dgm:cxn modelId="{F39531EB-7A36-6344-9E65-636E58B82DB6}" type="presParOf" srcId="{36D49C98-1510-A94C-BEFB-736FA37B8032}" destId="{E9837353-AB08-DE48-A56B-D1F380A126C4}" srcOrd="1" destOrd="0" presId="urn:microsoft.com/office/officeart/2005/8/layout/process2"/>
    <dgm:cxn modelId="{843505FC-BB91-0D48-95DE-2865254395A9}" type="presParOf" srcId="{E9837353-AB08-DE48-A56B-D1F380A126C4}" destId="{BBEAD75E-AF60-5E4F-BDC7-6BE98C2BCFD9}" srcOrd="0" destOrd="0" presId="urn:microsoft.com/office/officeart/2005/8/layout/process2"/>
    <dgm:cxn modelId="{9F88D038-0C6C-CD4F-9339-83E1C1707769}" type="presParOf" srcId="{36D49C98-1510-A94C-BEFB-736FA37B8032}" destId="{180D4B0E-2E5F-9343-83FF-8CDE982DA3AD}" srcOrd="2" destOrd="0" presId="urn:microsoft.com/office/officeart/2005/8/layout/process2"/>
    <dgm:cxn modelId="{E77DCD9F-83E1-AF44-97C1-D38AA5A9719B}" type="presParOf" srcId="{36D49C98-1510-A94C-BEFB-736FA37B8032}" destId="{5A8F4C76-A882-BA4E-8432-60AB42DE0EE3}" srcOrd="3" destOrd="0" presId="urn:microsoft.com/office/officeart/2005/8/layout/process2"/>
    <dgm:cxn modelId="{5CEDB230-FBAE-604F-812E-E253722AAD46}" type="presParOf" srcId="{5A8F4C76-A882-BA4E-8432-60AB42DE0EE3}" destId="{1B811B7C-CFC5-E541-9AA0-684B2EDC985B}" srcOrd="0" destOrd="0" presId="urn:microsoft.com/office/officeart/2005/8/layout/process2"/>
    <dgm:cxn modelId="{9A3336B1-E773-AE40-9CE4-96A4C7DF524A}" type="presParOf" srcId="{36D49C98-1510-A94C-BEFB-736FA37B8032}" destId="{1CFDC8D4-4EBE-F94A-A30A-B83612BC3AEC}" srcOrd="4" destOrd="0" presId="urn:microsoft.com/office/officeart/2005/8/layout/process2"/>
    <dgm:cxn modelId="{B9767501-A103-FC45-93F6-1834F7075E1E}" type="presParOf" srcId="{36D49C98-1510-A94C-BEFB-736FA37B8032}" destId="{1E9D0BC2-472D-FE41-80C0-B988A3F0EFC1}" srcOrd="5" destOrd="0" presId="urn:microsoft.com/office/officeart/2005/8/layout/process2"/>
    <dgm:cxn modelId="{ED5A6EB1-3F1B-B544-B19A-6BF31ECD0910}" type="presParOf" srcId="{1E9D0BC2-472D-FE41-80C0-B988A3F0EFC1}" destId="{4DCBED97-54C5-1E41-B4F3-4A30FA914A32}" srcOrd="0" destOrd="0" presId="urn:microsoft.com/office/officeart/2005/8/layout/process2"/>
    <dgm:cxn modelId="{24ABFD9E-A0C4-2C40-8946-04177969950A}" type="presParOf" srcId="{36D49C98-1510-A94C-BEFB-736FA37B8032}" destId="{5D9A16D5-B381-3143-AF53-6192A2D94589}" srcOrd="6" destOrd="0" presId="urn:microsoft.com/office/officeart/2005/8/layout/process2"/>
    <dgm:cxn modelId="{74A01B85-638F-BA46-8177-AE13D8F348A9}" type="presParOf" srcId="{36D49C98-1510-A94C-BEFB-736FA37B8032}" destId="{72BF4C16-2EC5-E04C-A52D-0FA318827CAA}" srcOrd="7" destOrd="0" presId="urn:microsoft.com/office/officeart/2005/8/layout/process2"/>
    <dgm:cxn modelId="{6BCE4344-5E5B-C54F-9F53-BFE425E49FF4}" type="presParOf" srcId="{72BF4C16-2EC5-E04C-A52D-0FA318827CAA}" destId="{B2F99EC4-9588-DA42-B690-5FE17A5162EA}" srcOrd="0" destOrd="0" presId="urn:microsoft.com/office/officeart/2005/8/layout/process2"/>
    <dgm:cxn modelId="{54FBE337-FD0D-3047-A287-89630CBC8822}" type="presParOf" srcId="{36D49C98-1510-A94C-BEFB-736FA37B8032}" destId="{AB9DF250-2CEA-0D48-A5BF-D74CD4F56538}" srcOrd="8" destOrd="0" presId="urn:microsoft.com/office/officeart/2005/8/layout/process2"/>
    <dgm:cxn modelId="{C690FBA7-5658-E146-A819-F2D07DB5AE60}" type="presParOf" srcId="{36D49C98-1510-A94C-BEFB-736FA37B8032}" destId="{FE2D8FEA-30C9-9E4B-81B6-4E58D7E7F2F2}" srcOrd="9" destOrd="0" presId="urn:microsoft.com/office/officeart/2005/8/layout/process2"/>
    <dgm:cxn modelId="{707469B2-0C75-2048-BC98-079F471F1176}" type="presParOf" srcId="{FE2D8FEA-30C9-9E4B-81B6-4E58D7E7F2F2}" destId="{1D82F651-78A3-DC49-B28F-56BDC150643B}" srcOrd="0" destOrd="0" presId="urn:microsoft.com/office/officeart/2005/8/layout/process2"/>
    <dgm:cxn modelId="{696AD501-CFB3-D549-8661-F9011C289D84}" type="presParOf" srcId="{36D49C98-1510-A94C-BEFB-736FA37B8032}" destId="{E83ECF1E-F5E3-3145-872D-AEDDE436AEBA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F0468-C9E3-3442-AFE0-2692DC7CA374}">
      <dsp:nvSpPr>
        <dsp:cNvPr id="0" name=""/>
        <dsp:cNvSpPr/>
      </dsp:nvSpPr>
      <dsp:spPr>
        <a:xfrm>
          <a:off x="17807" y="3870"/>
          <a:ext cx="1360170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2857" y="18920"/>
        <a:ext cx="1330070" cy="483733"/>
      </dsp:txXfrm>
    </dsp:sp>
    <dsp:sp modelId="{E9837353-AB08-DE48-A56B-D1F380A126C4}">
      <dsp:nvSpPr>
        <dsp:cNvPr id="0" name=""/>
        <dsp:cNvSpPr/>
      </dsp:nvSpPr>
      <dsp:spPr>
        <a:xfrm rot="5400000">
          <a:off x="601549" y="530549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8525" y="549818"/>
        <a:ext cx="138735" cy="134881"/>
      </dsp:txXfrm>
    </dsp:sp>
    <dsp:sp modelId="{180D4B0E-2E5F-9343-83FF-8CDE982DA3AD}">
      <dsp:nvSpPr>
        <dsp:cNvPr id="0" name=""/>
        <dsp:cNvSpPr/>
      </dsp:nvSpPr>
      <dsp:spPr>
        <a:xfrm>
          <a:off x="17807" y="774620"/>
          <a:ext cx="1360170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sp:txBody>
      <dsp:txXfrm>
        <a:off x="32857" y="789670"/>
        <a:ext cx="1330070" cy="483733"/>
      </dsp:txXfrm>
    </dsp:sp>
    <dsp:sp modelId="{5A8F4C76-A882-BA4E-8432-60AB42DE0EE3}">
      <dsp:nvSpPr>
        <dsp:cNvPr id="0" name=""/>
        <dsp:cNvSpPr/>
      </dsp:nvSpPr>
      <dsp:spPr>
        <a:xfrm rot="5477933">
          <a:off x="587128" y="1308620"/>
          <a:ext cx="203721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0314" y="1322380"/>
        <a:ext cx="138735" cy="142605"/>
      </dsp:txXfrm>
    </dsp:sp>
    <dsp:sp modelId="{1CFDC8D4-4EBE-F94A-A30A-B83612BC3AEC}">
      <dsp:nvSpPr>
        <dsp:cNvPr id="0" name=""/>
        <dsp:cNvSpPr/>
      </dsp:nvSpPr>
      <dsp:spPr>
        <a:xfrm>
          <a:off x="0" y="1560012"/>
          <a:ext cx="1360170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sp:txBody>
      <dsp:txXfrm>
        <a:off x="15050" y="1575062"/>
        <a:ext cx="1330070" cy="483733"/>
      </dsp:txXfrm>
    </dsp:sp>
    <dsp:sp modelId="{1E9D0BC2-472D-FE41-80C0-B988A3F0EFC1}">
      <dsp:nvSpPr>
        <dsp:cNvPr id="0" name=""/>
        <dsp:cNvSpPr/>
      </dsp:nvSpPr>
      <dsp:spPr>
        <a:xfrm rot="5319049">
          <a:off x="598110" y="2079370"/>
          <a:ext cx="181756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18979" y="2104112"/>
        <a:ext cx="138735" cy="127229"/>
      </dsp:txXfrm>
    </dsp:sp>
    <dsp:sp modelId="{5D9A16D5-B381-3143-AF53-6192A2D94589}">
      <dsp:nvSpPr>
        <dsp:cNvPr id="0" name=""/>
        <dsp:cNvSpPr/>
      </dsp:nvSpPr>
      <dsp:spPr>
        <a:xfrm>
          <a:off x="17807" y="2316120"/>
          <a:ext cx="1360170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32857" y="2331170"/>
        <a:ext cx="1330070" cy="483733"/>
      </dsp:txXfrm>
    </dsp:sp>
    <dsp:sp modelId="{72BF4C16-2EC5-E04C-A52D-0FA318827CAA}">
      <dsp:nvSpPr>
        <dsp:cNvPr id="0" name=""/>
        <dsp:cNvSpPr/>
      </dsp:nvSpPr>
      <dsp:spPr>
        <a:xfrm rot="5400000">
          <a:off x="601549" y="284280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2862069"/>
        <a:ext cx="138735" cy="134881"/>
      </dsp:txXfrm>
    </dsp:sp>
    <dsp:sp modelId="{AB9DF250-2CEA-0D48-A5BF-D74CD4F56538}">
      <dsp:nvSpPr>
        <dsp:cNvPr id="0" name=""/>
        <dsp:cNvSpPr/>
      </dsp:nvSpPr>
      <dsp:spPr>
        <a:xfrm>
          <a:off x="0" y="3086870"/>
          <a:ext cx="1395786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5050" y="3101920"/>
        <a:ext cx="1365686" cy="483733"/>
      </dsp:txXfrm>
    </dsp:sp>
    <dsp:sp modelId="{FE2D8FEA-30C9-9E4B-81B6-4E58D7E7F2F2}">
      <dsp:nvSpPr>
        <dsp:cNvPr id="0" name=""/>
        <dsp:cNvSpPr/>
      </dsp:nvSpPr>
      <dsp:spPr>
        <a:xfrm rot="5400000">
          <a:off x="601549" y="361355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3632819"/>
        <a:ext cx="138735" cy="134881"/>
      </dsp:txXfrm>
    </dsp:sp>
    <dsp:sp modelId="{E83ECF1E-F5E3-3145-872D-AEDDE436AEBA}">
      <dsp:nvSpPr>
        <dsp:cNvPr id="0" name=""/>
        <dsp:cNvSpPr/>
      </dsp:nvSpPr>
      <dsp:spPr>
        <a:xfrm>
          <a:off x="17807" y="3857621"/>
          <a:ext cx="1360170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sp:txBody>
      <dsp:txXfrm>
        <a:off x="32857" y="3872671"/>
        <a:ext cx="1330070" cy="4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F0468-C9E3-3442-AFE0-2692DC7CA374}">
      <dsp:nvSpPr>
        <dsp:cNvPr id="0" name=""/>
        <dsp:cNvSpPr/>
      </dsp:nvSpPr>
      <dsp:spPr>
        <a:xfrm>
          <a:off x="18470" y="387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3520" y="18920"/>
        <a:ext cx="1328744" cy="483733"/>
      </dsp:txXfrm>
    </dsp:sp>
    <dsp:sp modelId="{E9837353-AB08-DE48-A56B-D1F380A126C4}">
      <dsp:nvSpPr>
        <dsp:cNvPr id="0" name=""/>
        <dsp:cNvSpPr/>
      </dsp:nvSpPr>
      <dsp:spPr>
        <a:xfrm rot="5400000">
          <a:off x="601549" y="530549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8525" y="549818"/>
        <a:ext cx="138735" cy="134881"/>
      </dsp:txXfrm>
    </dsp:sp>
    <dsp:sp modelId="{180D4B0E-2E5F-9343-83FF-8CDE982DA3AD}">
      <dsp:nvSpPr>
        <dsp:cNvPr id="0" name=""/>
        <dsp:cNvSpPr/>
      </dsp:nvSpPr>
      <dsp:spPr>
        <a:xfrm>
          <a:off x="18470" y="7746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sp:txBody>
      <dsp:txXfrm>
        <a:off x="33520" y="789670"/>
        <a:ext cx="1328744" cy="483733"/>
      </dsp:txXfrm>
    </dsp:sp>
    <dsp:sp modelId="{5A8F4C76-A882-BA4E-8432-60AB42DE0EE3}">
      <dsp:nvSpPr>
        <dsp:cNvPr id="0" name=""/>
        <dsp:cNvSpPr/>
      </dsp:nvSpPr>
      <dsp:spPr>
        <a:xfrm rot="5480833">
          <a:off x="586795" y="1308620"/>
          <a:ext cx="203725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0008" y="1322379"/>
        <a:ext cx="138735" cy="142608"/>
      </dsp:txXfrm>
    </dsp:sp>
    <dsp:sp modelId="{1CFDC8D4-4EBE-F94A-A30A-B83612BC3AEC}">
      <dsp:nvSpPr>
        <dsp:cNvPr id="0" name=""/>
        <dsp:cNvSpPr/>
      </dsp:nvSpPr>
      <dsp:spPr>
        <a:xfrm>
          <a:off x="0" y="1560012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sp:txBody>
      <dsp:txXfrm>
        <a:off x="15050" y="1575062"/>
        <a:ext cx="1328744" cy="483733"/>
      </dsp:txXfrm>
    </dsp:sp>
    <dsp:sp modelId="{1E9D0BC2-472D-FE41-80C0-B988A3F0EFC1}">
      <dsp:nvSpPr>
        <dsp:cNvPr id="0" name=""/>
        <dsp:cNvSpPr/>
      </dsp:nvSpPr>
      <dsp:spPr>
        <a:xfrm rot="5316038">
          <a:off x="597777" y="2079370"/>
          <a:ext cx="181760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18624" y="2104110"/>
        <a:ext cx="138735" cy="127232"/>
      </dsp:txXfrm>
    </dsp:sp>
    <dsp:sp modelId="{5D9A16D5-B381-3143-AF53-6192A2D94589}">
      <dsp:nvSpPr>
        <dsp:cNvPr id="0" name=""/>
        <dsp:cNvSpPr/>
      </dsp:nvSpPr>
      <dsp:spPr>
        <a:xfrm>
          <a:off x="18470" y="23161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33520" y="2331170"/>
        <a:ext cx="1328744" cy="483733"/>
      </dsp:txXfrm>
    </dsp:sp>
    <dsp:sp modelId="{72BF4C16-2EC5-E04C-A52D-0FA318827CAA}">
      <dsp:nvSpPr>
        <dsp:cNvPr id="0" name=""/>
        <dsp:cNvSpPr/>
      </dsp:nvSpPr>
      <dsp:spPr>
        <a:xfrm rot="5400000">
          <a:off x="601549" y="284280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2862069"/>
        <a:ext cx="138735" cy="134881"/>
      </dsp:txXfrm>
    </dsp:sp>
    <dsp:sp modelId="{AB9DF250-2CEA-0D48-A5BF-D74CD4F56538}">
      <dsp:nvSpPr>
        <dsp:cNvPr id="0" name=""/>
        <dsp:cNvSpPr/>
      </dsp:nvSpPr>
      <dsp:spPr>
        <a:xfrm>
          <a:off x="680" y="3086870"/>
          <a:ext cx="1394425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5730" y="3101920"/>
        <a:ext cx="1364325" cy="483733"/>
      </dsp:txXfrm>
    </dsp:sp>
    <dsp:sp modelId="{FE2D8FEA-30C9-9E4B-81B6-4E58D7E7F2F2}">
      <dsp:nvSpPr>
        <dsp:cNvPr id="0" name=""/>
        <dsp:cNvSpPr/>
      </dsp:nvSpPr>
      <dsp:spPr>
        <a:xfrm rot="5400000">
          <a:off x="601549" y="361355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3632819"/>
        <a:ext cx="138735" cy="134881"/>
      </dsp:txXfrm>
    </dsp:sp>
    <dsp:sp modelId="{E83ECF1E-F5E3-3145-872D-AEDDE436AEBA}">
      <dsp:nvSpPr>
        <dsp:cNvPr id="0" name=""/>
        <dsp:cNvSpPr/>
      </dsp:nvSpPr>
      <dsp:spPr>
        <a:xfrm>
          <a:off x="18470" y="3857621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sp:txBody>
      <dsp:txXfrm>
        <a:off x="33520" y="3872671"/>
        <a:ext cx="1328744" cy="483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F0468-C9E3-3442-AFE0-2692DC7CA374}">
      <dsp:nvSpPr>
        <dsp:cNvPr id="0" name=""/>
        <dsp:cNvSpPr/>
      </dsp:nvSpPr>
      <dsp:spPr>
        <a:xfrm>
          <a:off x="18470" y="387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3520" y="18920"/>
        <a:ext cx="1328744" cy="483733"/>
      </dsp:txXfrm>
    </dsp:sp>
    <dsp:sp modelId="{E9837353-AB08-DE48-A56B-D1F380A126C4}">
      <dsp:nvSpPr>
        <dsp:cNvPr id="0" name=""/>
        <dsp:cNvSpPr/>
      </dsp:nvSpPr>
      <dsp:spPr>
        <a:xfrm rot="5400000">
          <a:off x="601549" y="530549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8525" y="549818"/>
        <a:ext cx="138735" cy="134881"/>
      </dsp:txXfrm>
    </dsp:sp>
    <dsp:sp modelId="{180D4B0E-2E5F-9343-83FF-8CDE982DA3AD}">
      <dsp:nvSpPr>
        <dsp:cNvPr id="0" name=""/>
        <dsp:cNvSpPr/>
      </dsp:nvSpPr>
      <dsp:spPr>
        <a:xfrm>
          <a:off x="18470" y="7746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sp:txBody>
      <dsp:txXfrm>
        <a:off x="33520" y="789670"/>
        <a:ext cx="1328744" cy="483733"/>
      </dsp:txXfrm>
    </dsp:sp>
    <dsp:sp modelId="{5A8F4C76-A882-BA4E-8432-60AB42DE0EE3}">
      <dsp:nvSpPr>
        <dsp:cNvPr id="0" name=""/>
        <dsp:cNvSpPr/>
      </dsp:nvSpPr>
      <dsp:spPr>
        <a:xfrm rot="5480833">
          <a:off x="586795" y="1308620"/>
          <a:ext cx="203725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0008" y="1322379"/>
        <a:ext cx="138735" cy="142608"/>
      </dsp:txXfrm>
    </dsp:sp>
    <dsp:sp modelId="{1CFDC8D4-4EBE-F94A-A30A-B83612BC3AEC}">
      <dsp:nvSpPr>
        <dsp:cNvPr id="0" name=""/>
        <dsp:cNvSpPr/>
      </dsp:nvSpPr>
      <dsp:spPr>
        <a:xfrm>
          <a:off x="0" y="1560012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sp:txBody>
      <dsp:txXfrm>
        <a:off x="15050" y="1575062"/>
        <a:ext cx="1328744" cy="483733"/>
      </dsp:txXfrm>
    </dsp:sp>
    <dsp:sp modelId="{1E9D0BC2-472D-FE41-80C0-B988A3F0EFC1}">
      <dsp:nvSpPr>
        <dsp:cNvPr id="0" name=""/>
        <dsp:cNvSpPr/>
      </dsp:nvSpPr>
      <dsp:spPr>
        <a:xfrm rot="5316038">
          <a:off x="597777" y="2079370"/>
          <a:ext cx="181760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18624" y="2104110"/>
        <a:ext cx="138735" cy="127232"/>
      </dsp:txXfrm>
    </dsp:sp>
    <dsp:sp modelId="{5D9A16D5-B381-3143-AF53-6192A2D94589}">
      <dsp:nvSpPr>
        <dsp:cNvPr id="0" name=""/>
        <dsp:cNvSpPr/>
      </dsp:nvSpPr>
      <dsp:spPr>
        <a:xfrm>
          <a:off x="18470" y="23161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33520" y="2331170"/>
        <a:ext cx="1328744" cy="483733"/>
      </dsp:txXfrm>
    </dsp:sp>
    <dsp:sp modelId="{72BF4C16-2EC5-E04C-A52D-0FA318827CAA}">
      <dsp:nvSpPr>
        <dsp:cNvPr id="0" name=""/>
        <dsp:cNvSpPr/>
      </dsp:nvSpPr>
      <dsp:spPr>
        <a:xfrm rot="5400000">
          <a:off x="601549" y="284280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2862069"/>
        <a:ext cx="138735" cy="134881"/>
      </dsp:txXfrm>
    </dsp:sp>
    <dsp:sp modelId="{AB9DF250-2CEA-0D48-A5BF-D74CD4F56538}">
      <dsp:nvSpPr>
        <dsp:cNvPr id="0" name=""/>
        <dsp:cNvSpPr/>
      </dsp:nvSpPr>
      <dsp:spPr>
        <a:xfrm>
          <a:off x="680" y="3086870"/>
          <a:ext cx="1394425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5730" y="3101920"/>
        <a:ext cx="1364325" cy="483733"/>
      </dsp:txXfrm>
    </dsp:sp>
    <dsp:sp modelId="{FE2D8FEA-30C9-9E4B-81B6-4E58D7E7F2F2}">
      <dsp:nvSpPr>
        <dsp:cNvPr id="0" name=""/>
        <dsp:cNvSpPr/>
      </dsp:nvSpPr>
      <dsp:spPr>
        <a:xfrm rot="5400000">
          <a:off x="601549" y="361355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3632819"/>
        <a:ext cx="138735" cy="134881"/>
      </dsp:txXfrm>
    </dsp:sp>
    <dsp:sp modelId="{E83ECF1E-F5E3-3145-872D-AEDDE436AEBA}">
      <dsp:nvSpPr>
        <dsp:cNvPr id="0" name=""/>
        <dsp:cNvSpPr/>
      </dsp:nvSpPr>
      <dsp:spPr>
        <a:xfrm>
          <a:off x="18470" y="3857621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sp:txBody>
      <dsp:txXfrm>
        <a:off x="33520" y="3872671"/>
        <a:ext cx="1328744" cy="4837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F0468-C9E3-3442-AFE0-2692DC7CA374}">
      <dsp:nvSpPr>
        <dsp:cNvPr id="0" name=""/>
        <dsp:cNvSpPr/>
      </dsp:nvSpPr>
      <dsp:spPr>
        <a:xfrm>
          <a:off x="18470" y="387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3520" y="18920"/>
        <a:ext cx="1328744" cy="483733"/>
      </dsp:txXfrm>
    </dsp:sp>
    <dsp:sp modelId="{E9837353-AB08-DE48-A56B-D1F380A126C4}">
      <dsp:nvSpPr>
        <dsp:cNvPr id="0" name=""/>
        <dsp:cNvSpPr/>
      </dsp:nvSpPr>
      <dsp:spPr>
        <a:xfrm rot="5400000">
          <a:off x="601549" y="530549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8525" y="549818"/>
        <a:ext cx="138735" cy="134881"/>
      </dsp:txXfrm>
    </dsp:sp>
    <dsp:sp modelId="{180D4B0E-2E5F-9343-83FF-8CDE982DA3AD}">
      <dsp:nvSpPr>
        <dsp:cNvPr id="0" name=""/>
        <dsp:cNvSpPr/>
      </dsp:nvSpPr>
      <dsp:spPr>
        <a:xfrm>
          <a:off x="18470" y="7746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sp:txBody>
      <dsp:txXfrm>
        <a:off x="33520" y="789670"/>
        <a:ext cx="1328744" cy="483733"/>
      </dsp:txXfrm>
    </dsp:sp>
    <dsp:sp modelId="{5A8F4C76-A882-BA4E-8432-60AB42DE0EE3}">
      <dsp:nvSpPr>
        <dsp:cNvPr id="0" name=""/>
        <dsp:cNvSpPr/>
      </dsp:nvSpPr>
      <dsp:spPr>
        <a:xfrm rot="5480833">
          <a:off x="586795" y="1308620"/>
          <a:ext cx="203725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0008" y="1322379"/>
        <a:ext cx="138735" cy="142608"/>
      </dsp:txXfrm>
    </dsp:sp>
    <dsp:sp modelId="{1CFDC8D4-4EBE-F94A-A30A-B83612BC3AEC}">
      <dsp:nvSpPr>
        <dsp:cNvPr id="0" name=""/>
        <dsp:cNvSpPr/>
      </dsp:nvSpPr>
      <dsp:spPr>
        <a:xfrm>
          <a:off x="0" y="1560012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sp:txBody>
      <dsp:txXfrm>
        <a:off x="15050" y="1575062"/>
        <a:ext cx="1328744" cy="483733"/>
      </dsp:txXfrm>
    </dsp:sp>
    <dsp:sp modelId="{1E9D0BC2-472D-FE41-80C0-B988A3F0EFC1}">
      <dsp:nvSpPr>
        <dsp:cNvPr id="0" name=""/>
        <dsp:cNvSpPr/>
      </dsp:nvSpPr>
      <dsp:spPr>
        <a:xfrm rot="5316038">
          <a:off x="597777" y="2079370"/>
          <a:ext cx="181760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18624" y="2104110"/>
        <a:ext cx="138735" cy="127232"/>
      </dsp:txXfrm>
    </dsp:sp>
    <dsp:sp modelId="{5D9A16D5-B381-3143-AF53-6192A2D94589}">
      <dsp:nvSpPr>
        <dsp:cNvPr id="0" name=""/>
        <dsp:cNvSpPr/>
      </dsp:nvSpPr>
      <dsp:spPr>
        <a:xfrm>
          <a:off x="18470" y="23161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33520" y="2331170"/>
        <a:ext cx="1328744" cy="483733"/>
      </dsp:txXfrm>
    </dsp:sp>
    <dsp:sp modelId="{72BF4C16-2EC5-E04C-A52D-0FA318827CAA}">
      <dsp:nvSpPr>
        <dsp:cNvPr id="0" name=""/>
        <dsp:cNvSpPr/>
      </dsp:nvSpPr>
      <dsp:spPr>
        <a:xfrm rot="5400000">
          <a:off x="601549" y="284280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2862069"/>
        <a:ext cx="138735" cy="134881"/>
      </dsp:txXfrm>
    </dsp:sp>
    <dsp:sp modelId="{AB9DF250-2CEA-0D48-A5BF-D74CD4F56538}">
      <dsp:nvSpPr>
        <dsp:cNvPr id="0" name=""/>
        <dsp:cNvSpPr/>
      </dsp:nvSpPr>
      <dsp:spPr>
        <a:xfrm>
          <a:off x="680" y="3086870"/>
          <a:ext cx="1394425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5730" y="3101920"/>
        <a:ext cx="1364325" cy="483733"/>
      </dsp:txXfrm>
    </dsp:sp>
    <dsp:sp modelId="{FE2D8FEA-30C9-9E4B-81B6-4E58D7E7F2F2}">
      <dsp:nvSpPr>
        <dsp:cNvPr id="0" name=""/>
        <dsp:cNvSpPr/>
      </dsp:nvSpPr>
      <dsp:spPr>
        <a:xfrm rot="5400000">
          <a:off x="601549" y="361355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3632819"/>
        <a:ext cx="138735" cy="134881"/>
      </dsp:txXfrm>
    </dsp:sp>
    <dsp:sp modelId="{E83ECF1E-F5E3-3145-872D-AEDDE436AEBA}">
      <dsp:nvSpPr>
        <dsp:cNvPr id="0" name=""/>
        <dsp:cNvSpPr/>
      </dsp:nvSpPr>
      <dsp:spPr>
        <a:xfrm>
          <a:off x="18470" y="3857621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sp:txBody>
      <dsp:txXfrm>
        <a:off x="33520" y="3872671"/>
        <a:ext cx="1328744" cy="4837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F0468-C9E3-3442-AFE0-2692DC7CA374}">
      <dsp:nvSpPr>
        <dsp:cNvPr id="0" name=""/>
        <dsp:cNvSpPr/>
      </dsp:nvSpPr>
      <dsp:spPr>
        <a:xfrm>
          <a:off x="18470" y="387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3520" y="18920"/>
        <a:ext cx="1328744" cy="483733"/>
      </dsp:txXfrm>
    </dsp:sp>
    <dsp:sp modelId="{E9837353-AB08-DE48-A56B-D1F380A126C4}">
      <dsp:nvSpPr>
        <dsp:cNvPr id="0" name=""/>
        <dsp:cNvSpPr/>
      </dsp:nvSpPr>
      <dsp:spPr>
        <a:xfrm rot="5400000">
          <a:off x="601549" y="530549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8525" y="549818"/>
        <a:ext cx="138735" cy="134881"/>
      </dsp:txXfrm>
    </dsp:sp>
    <dsp:sp modelId="{180D4B0E-2E5F-9343-83FF-8CDE982DA3AD}">
      <dsp:nvSpPr>
        <dsp:cNvPr id="0" name=""/>
        <dsp:cNvSpPr/>
      </dsp:nvSpPr>
      <dsp:spPr>
        <a:xfrm>
          <a:off x="18470" y="7746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sp:txBody>
      <dsp:txXfrm>
        <a:off x="33520" y="789670"/>
        <a:ext cx="1328744" cy="483733"/>
      </dsp:txXfrm>
    </dsp:sp>
    <dsp:sp modelId="{5A8F4C76-A882-BA4E-8432-60AB42DE0EE3}">
      <dsp:nvSpPr>
        <dsp:cNvPr id="0" name=""/>
        <dsp:cNvSpPr/>
      </dsp:nvSpPr>
      <dsp:spPr>
        <a:xfrm rot="5480833">
          <a:off x="586795" y="1308620"/>
          <a:ext cx="203725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0008" y="1322379"/>
        <a:ext cx="138735" cy="142608"/>
      </dsp:txXfrm>
    </dsp:sp>
    <dsp:sp modelId="{1CFDC8D4-4EBE-F94A-A30A-B83612BC3AEC}">
      <dsp:nvSpPr>
        <dsp:cNvPr id="0" name=""/>
        <dsp:cNvSpPr/>
      </dsp:nvSpPr>
      <dsp:spPr>
        <a:xfrm>
          <a:off x="0" y="1560012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sp:txBody>
      <dsp:txXfrm>
        <a:off x="15050" y="1575062"/>
        <a:ext cx="1328744" cy="483733"/>
      </dsp:txXfrm>
    </dsp:sp>
    <dsp:sp modelId="{1E9D0BC2-472D-FE41-80C0-B988A3F0EFC1}">
      <dsp:nvSpPr>
        <dsp:cNvPr id="0" name=""/>
        <dsp:cNvSpPr/>
      </dsp:nvSpPr>
      <dsp:spPr>
        <a:xfrm rot="5316038">
          <a:off x="597777" y="2079370"/>
          <a:ext cx="181760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18624" y="2104110"/>
        <a:ext cx="138735" cy="127232"/>
      </dsp:txXfrm>
    </dsp:sp>
    <dsp:sp modelId="{5D9A16D5-B381-3143-AF53-6192A2D94589}">
      <dsp:nvSpPr>
        <dsp:cNvPr id="0" name=""/>
        <dsp:cNvSpPr/>
      </dsp:nvSpPr>
      <dsp:spPr>
        <a:xfrm>
          <a:off x="18470" y="23161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33520" y="2331170"/>
        <a:ext cx="1328744" cy="483733"/>
      </dsp:txXfrm>
    </dsp:sp>
    <dsp:sp modelId="{72BF4C16-2EC5-E04C-A52D-0FA318827CAA}">
      <dsp:nvSpPr>
        <dsp:cNvPr id="0" name=""/>
        <dsp:cNvSpPr/>
      </dsp:nvSpPr>
      <dsp:spPr>
        <a:xfrm rot="5400000">
          <a:off x="601549" y="284280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2862069"/>
        <a:ext cx="138735" cy="134881"/>
      </dsp:txXfrm>
    </dsp:sp>
    <dsp:sp modelId="{AB9DF250-2CEA-0D48-A5BF-D74CD4F56538}">
      <dsp:nvSpPr>
        <dsp:cNvPr id="0" name=""/>
        <dsp:cNvSpPr/>
      </dsp:nvSpPr>
      <dsp:spPr>
        <a:xfrm>
          <a:off x="680" y="3086870"/>
          <a:ext cx="1394425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5730" y="3101920"/>
        <a:ext cx="1364325" cy="483733"/>
      </dsp:txXfrm>
    </dsp:sp>
    <dsp:sp modelId="{FE2D8FEA-30C9-9E4B-81B6-4E58D7E7F2F2}">
      <dsp:nvSpPr>
        <dsp:cNvPr id="0" name=""/>
        <dsp:cNvSpPr/>
      </dsp:nvSpPr>
      <dsp:spPr>
        <a:xfrm rot="5400000">
          <a:off x="601549" y="361355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3632819"/>
        <a:ext cx="138735" cy="134881"/>
      </dsp:txXfrm>
    </dsp:sp>
    <dsp:sp modelId="{E83ECF1E-F5E3-3145-872D-AEDDE436AEBA}">
      <dsp:nvSpPr>
        <dsp:cNvPr id="0" name=""/>
        <dsp:cNvSpPr/>
      </dsp:nvSpPr>
      <dsp:spPr>
        <a:xfrm>
          <a:off x="18470" y="3857621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sp:txBody>
      <dsp:txXfrm>
        <a:off x="33520" y="3872671"/>
        <a:ext cx="1328744" cy="4837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F0468-C9E3-3442-AFE0-2692DC7CA374}">
      <dsp:nvSpPr>
        <dsp:cNvPr id="0" name=""/>
        <dsp:cNvSpPr/>
      </dsp:nvSpPr>
      <dsp:spPr>
        <a:xfrm>
          <a:off x="18470" y="387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3520" y="18920"/>
        <a:ext cx="1328744" cy="483733"/>
      </dsp:txXfrm>
    </dsp:sp>
    <dsp:sp modelId="{E9837353-AB08-DE48-A56B-D1F380A126C4}">
      <dsp:nvSpPr>
        <dsp:cNvPr id="0" name=""/>
        <dsp:cNvSpPr/>
      </dsp:nvSpPr>
      <dsp:spPr>
        <a:xfrm rot="5400000">
          <a:off x="601549" y="530549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8525" y="549818"/>
        <a:ext cx="138735" cy="134881"/>
      </dsp:txXfrm>
    </dsp:sp>
    <dsp:sp modelId="{180D4B0E-2E5F-9343-83FF-8CDE982DA3AD}">
      <dsp:nvSpPr>
        <dsp:cNvPr id="0" name=""/>
        <dsp:cNvSpPr/>
      </dsp:nvSpPr>
      <dsp:spPr>
        <a:xfrm>
          <a:off x="18470" y="7746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sp:txBody>
      <dsp:txXfrm>
        <a:off x="33520" y="789670"/>
        <a:ext cx="1328744" cy="483733"/>
      </dsp:txXfrm>
    </dsp:sp>
    <dsp:sp modelId="{5A8F4C76-A882-BA4E-8432-60AB42DE0EE3}">
      <dsp:nvSpPr>
        <dsp:cNvPr id="0" name=""/>
        <dsp:cNvSpPr/>
      </dsp:nvSpPr>
      <dsp:spPr>
        <a:xfrm rot="5480833">
          <a:off x="586795" y="1308620"/>
          <a:ext cx="203725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0008" y="1322379"/>
        <a:ext cx="138735" cy="142608"/>
      </dsp:txXfrm>
    </dsp:sp>
    <dsp:sp modelId="{1CFDC8D4-4EBE-F94A-A30A-B83612BC3AEC}">
      <dsp:nvSpPr>
        <dsp:cNvPr id="0" name=""/>
        <dsp:cNvSpPr/>
      </dsp:nvSpPr>
      <dsp:spPr>
        <a:xfrm>
          <a:off x="0" y="1560012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sp:txBody>
      <dsp:txXfrm>
        <a:off x="15050" y="1575062"/>
        <a:ext cx="1328744" cy="483733"/>
      </dsp:txXfrm>
    </dsp:sp>
    <dsp:sp modelId="{1E9D0BC2-472D-FE41-80C0-B988A3F0EFC1}">
      <dsp:nvSpPr>
        <dsp:cNvPr id="0" name=""/>
        <dsp:cNvSpPr/>
      </dsp:nvSpPr>
      <dsp:spPr>
        <a:xfrm rot="5316038">
          <a:off x="597777" y="2079370"/>
          <a:ext cx="181760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18624" y="2104110"/>
        <a:ext cx="138735" cy="127232"/>
      </dsp:txXfrm>
    </dsp:sp>
    <dsp:sp modelId="{5D9A16D5-B381-3143-AF53-6192A2D94589}">
      <dsp:nvSpPr>
        <dsp:cNvPr id="0" name=""/>
        <dsp:cNvSpPr/>
      </dsp:nvSpPr>
      <dsp:spPr>
        <a:xfrm>
          <a:off x="18470" y="23161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33520" y="2331170"/>
        <a:ext cx="1328744" cy="483733"/>
      </dsp:txXfrm>
    </dsp:sp>
    <dsp:sp modelId="{72BF4C16-2EC5-E04C-A52D-0FA318827CAA}">
      <dsp:nvSpPr>
        <dsp:cNvPr id="0" name=""/>
        <dsp:cNvSpPr/>
      </dsp:nvSpPr>
      <dsp:spPr>
        <a:xfrm rot="5400000">
          <a:off x="601549" y="284280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2862069"/>
        <a:ext cx="138735" cy="134881"/>
      </dsp:txXfrm>
    </dsp:sp>
    <dsp:sp modelId="{AB9DF250-2CEA-0D48-A5BF-D74CD4F56538}">
      <dsp:nvSpPr>
        <dsp:cNvPr id="0" name=""/>
        <dsp:cNvSpPr/>
      </dsp:nvSpPr>
      <dsp:spPr>
        <a:xfrm>
          <a:off x="680" y="3086870"/>
          <a:ext cx="1394425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5730" y="3101920"/>
        <a:ext cx="1364325" cy="483733"/>
      </dsp:txXfrm>
    </dsp:sp>
    <dsp:sp modelId="{FE2D8FEA-30C9-9E4B-81B6-4E58D7E7F2F2}">
      <dsp:nvSpPr>
        <dsp:cNvPr id="0" name=""/>
        <dsp:cNvSpPr/>
      </dsp:nvSpPr>
      <dsp:spPr>
        <a:xfrm rot="5400000">
          <a:off x="601549" y="361355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3632819"/>
        <a:ext cx="138735" cy="134881"/>
      </dsp:txXfrm>
    </dsp:sp>
    <dsp:sp modelId="{E83ECF1E-F5E3-3145-872D-AEDDE436AEBA}">
      <dsp:nvSpPr>
        <dsp:cNvPr id="0" name=""/>
        <dsp:cNvSpPr/>
      </dsp:nvSpPr>
      <dsp:spPr>
        <a:xfrm>
          <a:off x="18470" y="3857621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sp:txBody>
      <dsp:txXfrm>
        <a:off x="33520" y="3872671"/>
        <a:ext cx="1328744" cy="4837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F0468-C9E3-3442-AFE0-2692DC7CA374}">
      <dsp:nvSpPr>
        <dsp:cNvPr id="0" name=""/>
        <dsp:cNvSpPr/>
      </dsp:nvSpPr>
      <dsp:spPr>
        <a:xfrm>
          <a:off x="18470" y="387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3520" y="18920"/>
        <a:ext cx="1328744" cy="483733"/>
      </dsp:txXfrm>
    </dsp:sp>
    <dsp:sp modelId="{E9837353-AB08-DE48-A56B-D1F380A126C4}">
      <dsp:nvSpPr>
        <dsp:cNvPr id="0" name=""/>
        <dsp:cNvSpPr/>
      </dsp:nvSpPr>
      <dsp:spPr>
        <a:xfrm rot="5400000">
          <a:off x="601549" y="530549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8525" y="549818"/>
        <a:ext cx="138735" cy="134881"/>
      </dsp:txXfrm>
    </dsp:sp>
    <dsp:sp modelId="{180D4B0E-2E5F-9343-83FF-8CDE982DA3AD}">
      <dsp:nvSpPr>
        <dsp:cNvPr id="0" name=""/>
        <dsp:cNvSpPr/>
      </dsp:nvSpPr>
      <dsp:spPr>
        <a:xfrm>
          <a:off x="18470" y="7746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sp:txBody>
      <dsp:txXfrm>
        <a:off x="33520" y="789670"/>
        <a:ext cx="1328744" cy="483733"/>
      </dsp:txXfrm>
    </dsp:sp>
    <dsp:sp modelId="{5A8F4C76-A882-BA4E-8432-60AB42DE0EE3}">
      <dsp:nvSpPr>
        <dsp:cNvPr id="0" name=""/>
        <dsp:cNvSpPr/>
      </dsp:nvSpPr>
      <dsp:spPr>
        <a:xfrm rot="5480833">
          <a:off x="586795" y="1308620"/>
          <a:ext cx="203725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0008" y="1322379"/>
        <a:ext cx="138735" cy="142608"/>
      </dsp:txXfrm>
    </dsp:sp>
    <dsp:sp modelId="{1CFDC8D4-4EBE-F94A-A30A-B83612BC3AEC}">
      <dsp:nvSpPr>
        <dsp:cNvPr id="0" name=""/>
        <dsp:cNvSpPr/>
      </dsp:nvSpPr>
      <dsp:spPr>
        <a:xfrm>
          <a:off x="0" y="1560012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sp:txBody>
      <dsp:txXfrm>
        <a:off x="15050" y="1575062"/>
        <a:ext cx="1328744" cy="483733"/>
      </dsp:txXfrm>
    </dsp:sp>
    <dsp:sp modelId="{1E9D0BC2-472D-FE41-80C0-B988A3F0EFC1}">
      <dsp:nvSpPr>
        <dsp:cNvPr id="0" name=""/>
        <dsp:cNvSpPr/>
      </dsp:nvSpPr>
      <dsp:spPr>
        <a:xfrm rot="5316038">
          <a:off x="597777" y="2079370"/>
          <a:ext cx="181760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18624" y="2104110"/>
        <a:ext cx="138735" cy="127232"/>
      </dsp:txXfrm>
    </dsp:sp>
    <dsp:sp modelId="{5D9A16D5-B381-3143-AF53-6192A2D94589}">
      <dsp:nvSpPr>
        <dsp:cNvPr id="0" name=""/>
        <dsp:cNvSpPr/>
      </dsp:nvSpPr>
      <dsp:spPr>
        <a:xfrm>
          <a:off x="18470" y="23161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33520" y="2331170"/>
        <a:ext cx="1328744" cy="483733"/>
      </dsp:txXfrm>
    </dsp:sp>
    <dsp:sp modelId="{72BF4C16-2EC5-E04C-A52D-0FA318827CAA}">
      <dsp:nvSpPr>
        <dsp:cNvPr id="0" name=""/>
        <dsp:cNvSpPr/>
      </dsp:nvSpPr>
      <dsp:spPr>
        <a:xfrm rot="5400000">
          <a:off x="601549" y="284280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2862069"/>
        <a:ext cx="138735" cy="134881"/>
      </dsp:txXfrm>
    </dsp:sp>
    <dsp:sp modelId="{AB9DF250-2CEA-0D48-A5BF-D74CD4F56538}">
      <dsp:nvSpPr>
        <dsp:cNvPr id="0" name=""/>
        <dsp:cNvSpPr/>
      </dsp:nvSpPr>
      <dsp:spPr>
        <a:xfrm>
          <a:off x="680" y="3086870"/>
          <a:ext cx="1394425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5730" y="3101920"/>
        <a:ext cx="1364325" cy="483733"/>
      </dsp:txXfrm>
    </dsp:sp>
    <dsp:sp modelId="{FE2D8FEA-30C9-9E4B-81B6-4E58D7E7F2F2}">
      <dsp:nvSpPr>
        <dsp:cNvPr id="0" name=""/>
        <dsp:cNvSpPr/>
      </dsp:nvSpPr>
      <dsp:spPr>
        <a:xfrm rot="5400000">
          <a:off x="601549" y="361355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3632819"/>
        <a:ext cx="138735" cy="134881"/>
      </dsp:txXfrm>
    </dsp:sp>
    <dsp:sp modelId="{E83ECF1E-F5E3-3145-872D-AEDDE436AEBA}">
      <dsp:nvSpPr>
        <dsp:cNvPr id="0" name=""/>
        <dsp:cNvSpPr/>
      </dsp:nvSpPr>
      <dsp:spPr>
        <a:xfrm>
          <a:off x="18470" y="3857621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sp:txBody>
      <dsp:txXfrm>
        <a:off x="33520" y="3872671"/>
        <a:ext cx="1328744" cy="4837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F0468-C9E3-3442-AFE0-2692DC7CA374}">
      <dsp:nvSpPr>
        <dsp:cNvPr id="0" name=""/>
        <dsp:cNvSpPr/>
      </dsp:nvSpPr>
      <dsp:spPr>
        <a:xfrm>
          <a:off x="18470" y="387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3520" y="18920"/>
        <a:ext cx="1328744" cy="483733"/>
      </dsp:txXfrm>
    </dsp:sp>
    <dsp:sp modelId="{E9837353-AB08-DE48-A56B-D1F380A126C4}">
      <dsp:nvSpPr>
        <dsp:cNvPr id="0" name=""/>
        <dsp:cNvSpPr/>
      </dsp:nvSpPr>
      <dsp:spPr>
        <a:xfrm rot="5400000">
          <a:off x="601549" y="530549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8525" y="549818"/>
        <a:ext cx="138735" cy="134881"/>
      </dsp:txXfrm>
    </dsp:sp>
    <dsp:sp modelId="{180D4B0E-2E5F-9343-83FF-8CDE982DA3AD}">
      <dsp:nvSpPr>
        <dsp:cNvPr id="0" name=""/>
        <dsp:cNvSpPr/>
      </dsp:nvSpPr>
      <dsp:spPr>
        <a:xfrm>
          <a:off x="18470" y="7746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sp:txBody>
      <dsp:txXfrm>
        <a:off x="33520" y="789670"/>
        <a:ext cx="1328744" cy="483733"/>
      </dsp:txXfrm>
    </dsp:sp>
    <dsp:sp modelId="{5A8F4C76-A882-BA4E-8432-60AB42DE0EE3}">
      <dsp:nvSpPr>
        <dsp:cNvPr id="0" name=""/>
        <dsp:cNvSpPr/>
      </dsp:nvSpPr>
      <dsp:spPr>
        <a:xfrm rot="5480833">
          <a:off x="586795" y="1308620"/>
          <a:ext cx="203725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0008" y="1322379"/>
        <a:ext cx="138735" cy="142608"/>
      </dsp:txXfrm>
    </dsp:sp>
    <dsp:sp modelId="{1CFDC8D4-4EBE-F94A-A30A-B83612BC3AEC}">
      <dsp:nvSpPr>
        <dsp:cNvPr id="0" name=""/>
        <dsp:cNvSpPr/>
      </dsp:nvSpPr>
      <dsp:spPr>
        <a:xfrm>
          <a:off x="0" y="1560012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sp:txBody>
      <dsp:txXfrm>
        <a:off x="15050" y="1575062"/>
        <a:ext cx="1328744" cy="483733"/>
      </dsp:txXfrm>
    </dsp:sp>
    <dsp:sp modelId="{1E9D0BC2-472D-FE41-80C0-B988A3F0EFC1}">
      <dsp:nvSpPr>
        <dsp:cNvPr id="0" name=""/>
        <dsp:cNvSpPr/>
      </dsp:nvSpPr>
      <dsp:spPr>
        <a:xfrm rot="5316038">
          <a:off x="597777" y="2079370"/>
          <a:ext cx="181760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18624" y="2104110"/>
        <a:ext cx="138735" cy="127232"/>
      </dsp:txXfrm>
    </dsp:sp>
    <dsp:sp modelId="{5D9A16D5-B381-3143-AF53-6192A2D94589}">
      <dsp:nvSpPr>
        <dsp:cNvPr id="0" name=""/>
        <dsp:cNvSpPr/>
      </dsp:nvSpPr>
      <dsp:spPr>
        <a:xfrm>
          <a:off x="18470" y="23161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33520" y="2331170"/>
        <a:ext cx="1328744" cy="483733"/>
      </dsp:txXfrm>
    </dsp:sp>
    <dsp:sp modelId="{72BF4C16-2EC5-E04C-A52D-0FA318827CAA}">
      <dsp:nvSpPr>
        <dsp:cNvPr id="0" name=""/>
        <dsp:cNvSpPr/>
      </dsp:nvSpPr>
      <dsp:spPr>
        <a:xfrm rot="5400000">
          <a:off x="601549" y="284280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2862069"/>
        <a:ext cx="138735" cy="134881"/>
      </dsp:txXfrm>
    </dsp:sp>
    <dsp:sp modelId="{AB9DF250-2CEA-0D48-A5BF-D74CD4F56538}">
      <dsp:nvSpPr>
        <dsp:cNvPr id="0" name=""/>
        <dsp:cNvSpPr/>
      </dsp:nvSpPr>
      <dsp:spPr>
        <a:xfrm>
          <a:off x="680" y="3086870"/>
          <a:ext cx="1394425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5730" y="3101920"/>
        <a:ext cx="1364325" cy="483733"/>
      </dsp:txXfrm>
    </dsp:sp>
    <dsp:sp modelId="{FE2D8FEA-30C9-9E4B-81B6-4E58D7E7F2F2}">
      <dsp:nvSpPr>
        <dsp:cNvPr id="0" name=""/>
        <dsp:cNvSpPr/>
      </dsp:nvSpPr>
      <dsp:spPr>
        <a:xfrm rot="5400000">
          <a:off x="601549" y="361355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3632819"/>
        <a:ext cx="138735" cy="134881"/>
      </dsp:txXfrm>
    </dsp:sp>
    <dsp:sp modelId="{E83ECF1E-F5E3-3145-872D-AEDDE436AEBA}">
      <dsp:nvSpPr>
        <dsp:cNvPr id="0" name=""/>
        <dsp:cNvSpPr/>
      </dsp:nvSpPr>
      <dsp:spPr>
        <a:xfrm>
          <a:off x="18470" y="3857621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sp:txBody>
      <dsp:txXfrm>
        <a:off x="33520" y="3872671"/>
        <a:ext cx="1328744" cy="48373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F0468-C9E3-3442-AFE0-2692DC7CA374}">
      <dsp:nvSpPr>
        <dsp:cNvPr id="0" name=""/>
        <dsp:cNvSpPr/>
      </dsp:nvSpPr>
      <dsp:spPr>
        <a:xfrm>
          <a:off x="18470" y="387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33520" y="18920"/>
        <a:ext cx="1328744" cy="483733"/>
      </dsp:txXfrm>
    </dsp:sp>
    <dsp:sp modelId="{E9837353-AB08-DE48-A56B-D1F380A126C4}">
      <dsp:nvSpPr>
        <dsp:cNvPr id="0" name=""/>
        <dsp:cNvSpPr/>
      </dsp:nvSpPr>
      <dsp:spPr>
        <a:xfrm rot="5400000">
          <a:off x="601549" y="530549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8525" y="549818"/>
        <a:ext cx="138735" cy="134881"/>
      </dsp:txXfrm>
    </dsp:sp>
    <dsp:sp modelId="{180D4B0E-2E5F-9343-83FF-8CDE982DA3AD}">
      <dsp:nvSpPr>
        <dsp:cNvPr id="0" name=""/>
        <dsp:cNvSpPr/>
      </dsp:nvSpPr>
      <dsp:spPr>
        <a:xfrm>
          <a:off x="18470" y="7746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Research question</a:t>
          </a:r>
        </a:p>
      </dsp:txBody>
      <dsp:txXfrm>
        <a:off x="33520" y="789670"/>
        <a:ext cx="1328744" cy="483733"/>
      </dsp:txXfrm>
    </dsp:sp>
    <dsp:sp modelId="{5A8F4C76-A882-BA4E-8432-60AB42DE0EE3}">
      <dsp:nvSpPr>
        <dsp:cNvPr id="0" name=""/>
        <dsp:cNvSpPr/>
      </dsp:nvSpPr>
      <dsp:spPr>
        <a:xfrm rot="5480833">
          <a:off x="586795" y="1308620"/>
          <a:ext cx="203725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20008" y="1322379"/>
        <a:ext cx="138735" cy="142608"/>
      </dsp:txXfrm>
    </dsp:sp>
    <dsp:sp modelId="{1CFDC8D4-4EBE-F94A-A30A-B83612BC3AEC}">
      <dsp:nvSpPr>
        <dsp:cNvPr id="0" name=""/>
        <dsp:cNvSpPr/>
      </dsp:nvSpPr>
      <dsp:spPr>
        <a:xfrm>
          <a:off x="0" y="1560012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Methods</a:t>
          </a:r>
        </a:p>
      </dsp:txBody>
      <dsp:txXfrm>
        <a:off x="15050" y="1575062"/>
        <a:ext cx="1328744" cy="483733"/>
      </dsp:txXfrm>
    </dsp:sp>
    <dsp:sp modelId="{1E9D0BC2-472D-FE41-80C0-B988A3F0EFC1}">
      <dsp:nvSpPr>
        <dsp:cNvPr id="0" name=""/>
        <dsp:cNvSpPr/>
      </dsp:nvSpPr>
      <dsp:spPr>
        <a:xfrm rot="5316038">
          <a:off x="597777" y="2079370"/>
          <a:ext cx="181760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100" kern="1200" noProof="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18624" y="2104110"/>
        <a:ext cx="138735" cy="127232"/>
      </dsp:txXfrm>
    </dsp:sp>
    <dsp:sp modelId="{5D9A16D5-B381-3143-AF53-6192A2D94589}">
      <dsp:nvSpPr>
        <dsp:cNvPr id="0" name=""/>
        <dsp:cNvSpPr/>
      </dsp:nvSpPr>
      <dsp:spPr>
        <a:xfrm>
          <a:off x="18470" y="2316120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</a:p>
      </dsp:txBody>
      <dsp:txXfrm>
        <a:off x="33520" y="2331170"/>
        <a:ext cx="1328744" cy="483733"/>
      </dsp:txXfrm>
    </dsp:sp>
    <dsp:sp modelId="{72BF4C16-2EC5-E04C-A52D-0FA318827CAA}">
      <dsp:nvSpPr>
        <dsp:cNvPr id="0" name=""/>
        <dsp:cNvSpPr/>
      </dsp:nvSpPr>
      <dsp:spPr>
        <a:xfrm rot="5400000">
          <a:off x="601549" y="284280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2862069"/>
        <a:ext cx="138735" cy="134881"/>
      </dsp:txXfrm>
    </dsp:sp>
    <dsp:sp modelId="{AB9DF250-2CEA-0D48-A5BF-D74CD4F56538}">
      <dsp:nvSpPr>
        <dsp:cNvPr id="0" name=""/>
        <dsp:cNvSpPr/>
      </dsp:nvSpPr>
      <dsp:spPr>
        <a:xfrm>
          <a:off x="680" y="3086870"/>
          <a:ext cx="1394425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0" kern="1200" noProof="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5730" y="3101920"/>
        <a:ext cx="1364325" cy="483733"/>
      </dsp:txXfrm>
    </dsp:sp>
    <dsp:sp modelId="{FE2D8FEA-30C9-9E4B-81B6-4E58D7E7F2F2}">
      <dsp:nvSpPr>
        <dsp:cNvPr id="0" name=""/>
        <dsp:cNvSpPr/>
      </dsp:nvSpPr>
      <dsp:spPr>
        <a:xfrm rot="5400000">
          <a:off x="601549" y="3613550"/>
          <a:ext cx="192687" cy="23122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900" kern="1200"/>
        </a:p>
      </dsp:txBody>
      <dsp:txXfrm rot="-5400000">
        <a:off x="628525" y="3632819"/>
        <a:ext cx="138735" cy="134881"/>
      </dsp:txXfrm>
    </dsp:sp>
    <dsp:sp modelId="{E83ECF1E-F5E3-3145-872D-AEDDE436AEBA}">
      <dsp:nvSpPr>
        <dsp:cNvPr id="0" name=""/>
        <dsp:cNvSpPr/>
      </dsp:nvSpPr>
      <dsp:spPr>
        <a:xfrm>
          <a:off x="18470" y="3857621"/>
          <a:ext cx="1358844" cy="5138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b="1" kern="1200" noProof="0" dirty="0">
              <a:latin typeface="Arial" panose="020B0604020202020204" pitchFamily="34" charset="0"/>
              <a:cs typeface="Arial" panose="020B0604020202020204" pitchFamily="34" charset="0"/>
            </a:rPr>
            <a:t>Discussion</a:t>
          </a:r>
        </a:p>
      </dsp:txBody>
      <dsp:txXfrm>
        <a:off x="33520" y="3872671"/>
        <a:ext cx="1328744" cy="4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E4C47-440B-8F49-9C4D-38B842D209B0}" type="datetimeFigureOut">
              <a:rPr lang="en-GB" smtClean="0"/>
              <a:t>01/04/2023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E764C-F11C-EA45-8C67-4D54E3D157E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98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Effect of time delay on the performance of a deep sea welding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Group 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Yannick van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Buuren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(4444043)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Henk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Jekel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(5609593)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Anna Marbus (4437381)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925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Actionable recommendations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Include more participants to identify outliers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did not incorporate training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May be interesting to explore effects of training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Learning curve/transfer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used a single reference trajectory shape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What happens when we change shape?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Does it impact our outcomes?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24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445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7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Clear overview of context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Deep sea welding tasks have highest fatality rate of any occupation.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Would be beneficial to introduce teleoperation to overcome these safety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By means of a teleoperated robot, user’s motion is mapped to welding robot 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welding can be done from a distance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Safer option</a:t>
            </a:r>
          </a:p>
          <a:p>
            <a:pPr marL="171450" indent="-171450">
              <a:buFontTx/>
              <a:buChar char="-"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Rationale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eleoperated systems include time delay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Time delay can be disastrous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We found it interesting to explore the effects of time delay on a teleoperated deep sea welding task</a:t>
            </a:r>
          </a:p>
          <a:p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9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Research question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How does time delay affect performance of a teleoperated robot arm in a 2D environment simulating deep sea oil welding tasks?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5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Clear description of the used techniques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used system is a unilateral teleoperated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Position of the user is send to the device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User is not able to feel anything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Sea wave perturbations are shown on the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 haptics included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67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Informative illustrations of the experimental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Add screenshot of UDP setup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Short video illustrating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Reference trajectory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Wave perturbations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99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Clear description of protocol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10 participants are included in this project (5F and 5M)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exclude effect of age difference, only include participants aged between 18 – 28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Participants had to carry out 5 trials and were asked to repeat trials 5 times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Mean absolute deviation from reference trajectory and task completion time are reported (performance metrics)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145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Clear description of data analysis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Performance metrics 1: mean absolute deviation from reference trajectory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each trial, sum of absolute deviation is reported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Sum of absolute deviation is averaged across trials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Sums of absolute deviation is averaged over subjects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Performance metrics 2: task completion 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Task completion time is averaged across trials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Task completion time is averaged across subjects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885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87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Interpretation of the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Increased time delay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ncreased mean absolute deviation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Increased time delay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increased task completion time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764C-F11C-EA45-8C67-4D54E3D157E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27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822995"/>
            <a:ext cx="7265534" cy="2972717"/>
          </a:xfrm>
        </p:spPr>
        <p:txBody>
          <a:bodyPr>
            <a:noAutofit/>
          </a:bodyPr>
          <a:lstStyle>
            <a:lvl1pPr algn="l">
              <a:defRPr sz="78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4271063"/>
            <a:ext cx="7067378" cy="136773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55821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74638"/>
            <a:ext cx="71064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600200"/>
            <a:ext cx="7106464" cy="46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3583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Afbeelding 2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etgordon.com/blog/underwater-welding-danger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5546" y="248439"/>
            <a:ext cx="7726662" cy="1797942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Effects of time delay on the 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performance of a deep sea welding task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2097" y="4475312"/>
            <a:ext cx="7541903" cy="2139331"/>
          </a:xfrm>
        </p:spPr>
        <p:txBody>
          <a:bodyPr>
            <a:noAutofit/>
          </a:bodyPr>
          <a:lstStyle/>
          <a:p>
            <a:pPr algn="ctr"/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Group 11</a:t>
            </a:r>
          </a:p>
          <a:p>
            <a:pPr algn="ctr"/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Jannick van Buuren, Henk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Jekel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Anna Marbus </a:t>
            </a:r>
          </a:p>
          <a:p>
            <a:pPr algn="ctr"/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06C8F62-F6E4-1A4C-A734-2F2467310203}"/>
              </a:ext>
            </a:extLst>
          </p:cNvPr>
          <p:cNvSpPr txBox="1"/>
          <p:nvPr/>
        </p:nvSpPr>
        <p:spPr>
          <a:xfrm>
            <a:off x="4738255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15061EB-A295-E247-980C-19BADD0F4BD1}"/>
              </a:ext>
            </a:extLst>
          </p:cNvPr>
          <p:cNvSpPr txBox="1"/>
          <p:nvPr/>
        </p:nvSpPr>
        <p:spPr>
          <a:xfrm>
            <a:off x="1167618" y="42906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2600AA7-94C6-9E43-A358-71848B4ED5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573755" y="1360911"/>
            <a:ext cx="7570245" cy="4929529"/>
          </a:xfrm>
          <a:prstGeom prst="rect">
            <a:avLst/>
          </a:prstGeom>
          <a:effectLst>
            <a:softEdge rad="901700"/>
          </a:effectLst>
        </p:spPr>
      </p:pic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09125-8ABF-324C-94C3-6C9D968A63F5}"/>
              </a:ext>
            </a:extLst>
          </p:cNvPr>
          <p:cNvSpPr txBox="1">
            <a:spLocks/>
          </p:cNvSpPr>
          <p:nvPr/>
        </p:nvSpPr>
        <p:spPr>
          <a:xfrm>
            <a:off x="1880240" y="0"/>
            <a:ext cx="6577959" cy="142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8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7F936DB-3CD8-354B-B957-E37C41D4B69C}"/>
              </a:ext>
            </a:extLst>
          </p:cNvPr>
          <p:cNvSpPr txBox="1">
            <a:spLocks/>
          </p:cNvSpPr>
          <p:nvPr/>
        </p:nvSpPr>
        <p:spPr>
          <a:xfrm>
            <a:off x="1880240" y="1728044"/>
            <a:ext cx="7166778" cy="425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2000" dirty="0">
              <a:latin typeface="Times" pitchFamily="2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36AF243-C252-F24B-BEEE-988AF1F60F81}"/>
              </a:ext>
            </a:extLst>
          </p:cNvPr>
          <p:cNvSpPr txBox="1"/>
          <p:nvPr/>
        </p:nvSpPr>
        <p:spPr>
          <a:xfrm>
            <a:off x="2030278" y="1596325"/>
            <a:ext cx="67107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Include more participants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Identify outliers</a:t>
            </a:r>
          </a:p>
          <a:p>
            <a:endParaRPr lang="en-GB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Explore effects of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Look at learning curves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Look at transfer</a:t>
            </a:r>
          </a:p>
          <a:p>
            <a:pPr lvl="1"/>
            <a:endParaRPr lang="en-GB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Explore effects of reference trajectory shape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Shape may be learned by participants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DCE35A9-A6B1-2245-B165-D18E9B534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8901570"/>
              </p:ext>
            </p:extLst>
          </p:nvPr>
        </p:nvGraphicFramePr>
        <p:xfrm>
          <a:off x="123048" y="1425427"/>
          <a:ext cx="1395786" cy="43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4320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EF31E5-1200-A24E-A3FF-F49276C4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0451"/>
            <a:ext cx="9143999" cy="1143000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Bibliography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A0011-8536-C647-BF3D-1F08D859061F}"/>
              </a:ext>
            </a:extLst>
          </p:cNvPr>
          <p:cNvSpPr txBox="1">
            <a:spLocks/>
          </p:cNvSpPr>
          <p:nvPr/>
        </p:nvSpPr>
        <p:spPr>
          <a:xfrm>
            <a:off x="457200" y="1095519"/>
            <a:ext cx="6577959" cy="4188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1000" dirty="0">
              <a:latin typeface="Times" pitchFamily="2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37D186E-FA2A-6F48-BBCE-CACDAB8F71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" y="1095519"/>
            <a:ext cx="9144000" cy="5487517"/>
          </a:xfrm>
          <a:prstGeom prst="rect">
            <a:avLst/>
          </a:prstGeom>
          <a:effectLst>
            <a:softEdge rad="825500"/>
          </a:effec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773A898E-9142-EC48-9D90-CD7FC177CCE3}"/>
              </a:ext>
            </a:extLst>
          </p:cNvPr>
          <p:cNvSpPr/>
          <p:nvPr/>
        </p:nvSpPr>
        <p:spPr>
          <a:xfrm>
            <a:off x="630621" y="1598969"/>
            <a:ext cx="818490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Barker, A. (2023,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February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09). The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dangers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underwater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welding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Retrieved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30, 2023,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https://www.getgordon.com/blog/underwater-welding-dangers/</a:t>
            </a:r>
            <a:endParaRPr lang="nl-NL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nl-NL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Peter F.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Hokayem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AbstractThis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survey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addresses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subject of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teleoperation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, Anderson, R.,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Desoer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, C.,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Eusebi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Ferrell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, W., . . .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Imaida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, T. (2006, September 18).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teleoperation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: An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historical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survey.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Retrieved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31, 2023,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www.sciencedirect.com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sz="1700" dirty="0" err="1">
                <a:latin typeface="Arial" panose="020B0604020202020204" pitchFamily="34" charset="0"/>
                <a:cs typeface="Arial" panose="020B0604020202020204" pitchFamily="34" charset="0"/>
              </a:rPr>
              <a:t>pii</a:t>
            </a:r>
            <a:r>
              <a:rPr lang="nl-NL" sz="1700" dirty="0">
                <a:latin typeface="Arial" panose="020B0604020202020204" pitchFamily="34" charset="0"/>
                <a:cs typeface="Arial" panose="020B0604020202020204" pitchFamily="34" charset="0"/>
              </a:rPr>
              <a:t>/S0005109806002871</a:t>
            </a:r>
          </a:p>
          <a:p>
            <a:pPr marL="342900" indent="-342900">
              <a:buAutoNum type="arabicPeriod"/>
            </a:pPr>
            <a:endParaRPr lang="nl-NL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5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EF31E5-1200-A24E-A3FF-F49276C4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0717"/>
            <a:ext cx="9144001" cy="1143000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A0011-8536-C647-BF3D-1F08D859061F}"/>
              </a:ext>
            </a:extLst>
          </p:cNvPr>
          <p:cNvSpPr txBox="1">
            <a:spLocks/>
          </p:cNvSpPr>
          <p:nvPr/>
        </p:nvSpPr>
        <p:spPr>
          <a:xfrm>
            <a:off x="457200" y="1095519"/>
            <a:ext cx="6577959" cy="4188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sz="1000" dirty="0">
              <a:latin typeface="Times" pitchFamily="2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37D186E-FA2A-6F48-BBCE-CACDAB8F71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" y="1095519"/>
            <a:ext cx="9144000" cy="5487517"/>
          </a:xfrm>
          <a:prstGeom prst="rect">
            <a:avLst/>
          </a:prstGeom>
          <a:effectLst>
            <a:softEdge rad="825500"/>
          </a:effectLst>
        </p:spPr>
      </p:pic>
    </p:spTree>
    <p:extLst>
      <p:ext uri="{BB962C8B-B14F-4D97-AF65-F5344CB8AC3E}">
        <p14:creationId xmlns:p14="http://schemas.microsoft.com/office/powerpoint/2010/main" val="110506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09125-8ABF-324C-94C3-6C9D968A63F5}"/>
              </a:ext>
            </a:extLst>
          </p:cNvPr>
          <p:cNvSpPr txBox="1">
            <a:spLocks/>
          </p:cNvSpPr>
          <p:nvPr/>
        </p:nvSpPr>
        <p:spPr>
          <a:xfrm>
            <a:off x="1880240" y="0"/>
            <a:ext cx="6577959" cy="142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8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7F936DB-3CD8-354B-B957-E37C41D4B69C}"/>
              </a:ext>
            </a:extLst>
          </p:cNvPr>
          <p:cNvSpPr txBox="1">
            <a:spLocks/>
          </p:cNvSpPr>
          <p:nvPr/>
        </p:nvSpPr>
        <p:spPr>
          <a:xfrm>
            <a:off x="1880240" y="1728044"/>
            <a:ext cx="7166778" cy="425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2000" dirty="0">
              <a:latin typeface="Times" pitchFamily="2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36AF243-C252-F24B-BEEE-988AF1F60F81}"/>
              </a:ext>
            </a:extLst>
          </p:cNvPr>
          <p:cNvSpPr txBox="1"/>
          <p:nvPr/>
        </p:nvSpPr>
        <p:spPr>
          <a:xfrm>
            <a:off x="1880240" y="1425427"/>
            <a:ext cx="671076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Deep sea welding task is dangerous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Exposed to dangerous pressure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Highest fatality rate of any occupation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Make use of teleoperated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Safer 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Welding from a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Map motion from user to welding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Problem teleoperated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Time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D2B5365-C845-354E-8E51-D0E566F24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4094155"/>
              </p:ext>
            </p:extLst>
          </p:nvPr>
        </p:nvGraphicFramePr>
        <p:xfrm>
          <a:off x="123048" y="1425427"/>
          <a:ext cx="1395786" cy="43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055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09125-8ABF-324C-94C3-6C9D968A63F5}"/>
              </a:ext>
            </a:extLst>
          </p:cNvPr>
          <p:cNvSpPr txBox="1">
            <a:spLocks/>
          </p:cNvSpPr>
          <p:nvPr/>
        </p:nvSpPr>
        <p:spPr>
          <a:xfrm>
            <a:off x="1518834" y="0"/>
            <a:ext cx="7625166" cy="142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8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Research question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7F936DB-3CD8-354B-B957-E37C41D4B69C}"/>
              </a:ext>
            </a:extLst>
          </p:cNvPr>
          <p:cNvSpPr txBox="1">
            <a:spLocks/>
          </p:cNvSpPr>
          <p:nvPr/>
        </p:nvSpPr>
        <p:spPr>
          <a:xfrm>
            <a:off x="1880240" y="1728044"/>
            <a:ext cx="7166778" cy="425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2000" dirty="0">
              <a:latin typeface="Times" pitchFamily="2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36AF243-C252-F24B-BEEE-988AF1F60F81}"/>
              </a:ext>
            </a:extLst>
          </p:cNvPr>
          <p:cNvSpPr txBox="1"/>
          <p:nvPr/>
        </p:nvSpPr>
        <p:spPr>
          <a:xfrm>
            <a:off x="1880240" y="2347264"/>
            <a:ext cx="69567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i="1" dirty="0">
                <a:latin typeface="Arial" panose="020B0604020202020204" pitchFamily="34" charset="0"/>
                <a:cs typeface="Arial" panose="020B0604020202020204" pitchFamily="34" charset="0"/>
              </a:rPr>
              <a:t>How does time delay affect performance of a teleoperated robot arm in a 2D environment simulating deep sea oil welding tasks?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28E621-D51D-8E45-889C-D428FF3B5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267678"/>
              </p:ext>
            </p:extLst>
          </p:nvPr>
        </p:nvGraphicFramePr>
        <p:xfrm>
          <a:off x="123048" y="1425427"/>
          <a:ext cx="1395786" cy="43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919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09125-8ABF-324C-94C3-6C9D968A63F5}"/>
              </a:ext>
            </a:extLst>
          </p:cNvPr>
          <p:cNvSpPr txBox="1">
            <a:spLocks/>
          </p:cNvSpPr>
          <p:nvPr/>
        </p:nvSpPr>
        <p:spPr>
          <a:xfrm>
            <a:off x="1880240" y="0"/>
            <a:ext cx="6577959" cy="142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8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7F936DB-3CD8-354B-B957-E37C41D4B69C}"/>
              </a:ext>
            </a:extLst>
          </p:cNvPr>
          <p:cNvSpPr txBox="1">
            <a:spLocks/>
          </p:cNvSpPr>
          <p:nvPr/>
        </p:nvSpPr>
        <p:spPr>
          <a:xfrm>
            <a:off x="1880240" y="1728044"/>
            <a:ext cx="7166778" cy="425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2000" dirty="0">
              <a:latin typeface="Times" pitchFamily="2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36AF243-C252-F24B-BEEE-988AF1F60F81}"/>
              </a:ext>
            </a:extLst>
          </p:cNvPr>
          <p:cNvSpPr txBox="1"/>
          <p:nvPr/>
        </p:nvSpPr>
        <p:spPr>
          <a:xfrm>
            <a:off x="1880240" y="1256467"/>
            <a:ext cx="671076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Unilateral system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Participants should follow a reference trajectory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Reference trajectory resembles welding motion</a:t>
            </a:r>
          </a:p>
          <a:p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Sea wave perturbations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Participants are visually perturbated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No haptic feedback included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B3B4D6F-49BF-0B4C-BFAD-4F3744EF04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082132"/>
              </p:ext>
            </p:extLst>
          </p:nvPr>
        </p:nvGraphicFramePr>
        <p:xfrm>
          <a:off x="123048" y="1425427"/>
          <a:ext cx="1395786" cy="43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Afbeelding 11">
            <a:extLst>
              <a:ext uri="{FF2B5EF4-FFF2-40B4-BE49-F238E27FC236}">
                <a16:creationId xmlns:a16="http://schemas.microsoft.com/office/drawing/2014/main" id="{CA90F2BF-6B51-5546-A526-B960F5A173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7457" y="1956645"/>
            <a:ext cx="3167513" cy="2312787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036BD912-5886-0D49-92CE-44D3B835D759}"/>
              </a:ext>
            </a:extLst>
          </p:cNvPr>
          <p:cNvSpPr/>
          <p:nvPr/>
        </p:nvSpPr>
        <p:spPr>
          <a:xfrm rot="257202">
            <a:off x="3287352" y="2400513"/>
            <a:ext cx="452151" cy="111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2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09125-8ABF-324C-94C3-6C9D968A63F5}"/>
              </a:ext>
            </a:extLst>
          </p:cNvPr>
          <p:cNvSpPr txBox="1">
            <a:spLocks/>
          </p:cNvSpPr>
          <p:nvPr/>
        </p:nvSpPr>
        <p:spPr>
          <a:xfrm>
            <a:off x="1880240" y="0"/>
            <a:ext cx="6577959" cy="142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8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7F936DB-3CD8-354B-B957-E37C41D4B69C}"/>
              </a:ext>
            </a:extLst>
          </p:cNvPr>
          <p:cNvSpPr txBox="1">
            <a:spLocks/>
          </p:cNvSpPr>
          <p:nvPr/>
        </p:nvSpPr>
        <p:spPr>
          <a:xfrm>
            <a:off x="1880240" y="1728044"/>
            <a:ext cx="7166778" cy="425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2000" dirty="0">
              <a:latin typeface="Times" pitchFamily="2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89A8BB8-E872-5A49-93E0-DB309E3FFE8D}"/>
              </a:ext>
            </a:extLst>
          </p:cNvPr>
          <p:cNvGraphicFramePr/>
          <p:nvPr/>
        </p:nvGraphicFramePr>
        <p:xfrm>
          <a:off x="123048" y="1425427"/>
          <a:ext cx="1395786" cy="43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screen-recording (3)">
            <a:hlinkClick r:id="" action="ppaction://media"/>
            <a:extLst>
              <a:ext uri="{FF2B5EF4-FFF2-40B4-BE49-F238E27FC236}">
                <a16:creationId xmlns:a16="http://schemas.microsoft.com/office/drawing/2014/main" id="{27AA7C27-0432-73CD-A207-A55388EC8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0869" t="11915" r="10754" b="25910"/>
          <a:stretch/>
        </p:blipFill>
        <p:spPr>
          <a:xfrm>
            <a:off x="2214775" y="1979296"/>
            <a:ext cx="6497707" cy="28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09125-8ABF-324C-94C3-6C9D968A63F5}"/>
              </a:ext>
            </a:extLst>
          </p:cNvPr>
          <p:cNvSpPr txBox="1">
            <a:spLocks/>
          </p:cNvSpPr>
          <p:nvPr/>
        </p:nvSpPr>
        <p:spPr>
          <a:xfrm>
            <a:off x="1880240" y="0"/>
            <a:ext cx="6577959" cy="142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8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7F936DB-3CD8-354B-B957-E37C41D4B69C}"/>
              </a:ext>
            </a:extLst>
          </p:cNvPr>
          <p:cNvSpPr txBox="1">
            <a:spLocks/>
          </p:cNvSpPr>
          <p:nvPr/>
        </p:nvSpPr>
        <p:spPr>
          <a:xfrm>
            <a:off x="1880240" y="1728044"/>
            <a:ext cx="7166778" cy="425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2000" dirty="0">
              <a:latin typeface="Times" pitchFamily="2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36AF243-C252-F24B-BEEE-988AF1F60F81}"/>
              </a:ext>
            </a:extLst>
          </p:cNvPr>
          <p:cNvSpPr txBox="1"/>
          <p:nvPr/>
        </p:nvSpPr>
        <p:spPr>
          <a:xfrm>
            <a:off x="1880240" y="1169263"/>
            <a:ext cx="6710766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10 participants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Different amounts of time delay in queue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Trials are repeated 5 times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Use performance metric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Mean absolute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Task completion time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9838430-3551-944D-B45D-59BEA6C0D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0813664"/>
              </p:ext>
            </p:extLst>
          </p:nvPr>
        </p:nvGraphicFramePr>
        <p:xfrm>
          <a:off x="123048" y="1425427"/>
          <a:ext cx="1395786" cy="43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575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09125-8ABF-324C-94C3-6C9D968A63F5}"/>
              </a:ext>
            </a:extLst>
          </p:cNvPr>
          <p:cNvSpPr txBox="1">
            <a:spLocks/>
          </p:cNvSpPr>
          <p:nvPr/>
        </p:nvSpPr>
        <p:spPr>
          <a:xfrm>
            <a:off x="1518834" y="0"/>
            <a:ext cx="7625166" cy="142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8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7F936DB-3CD8-354B-B957-E37C41D4B69C}"/>
              </a:ext>
            </a:extLst>
          </p:cNvPr>
          <p:cNvSpPr txBox="1">
            <a:spLocks/>
          </p:cNvSpPr>
          <p:nvPr/>
        </p:nvSpPr>
        <p:spPr>
          <a:xfrm>
            <a:off x="1880240" y="1728044"/>
            <a:ext cx="7166778" cy="425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2000" dirty="0">
              <a:latin typeface="Times" pitchFamily="2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F500E89-1FC8-4046-968D-1857C05F2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74398"/>
              </p:ext>
            </p:extLst>
          </p:nvPr>
        </p:nvGraphicFramePr>
        <p:xfrm>
          <a:off x="123048" y="1425427"/>
          <a:ext cx="1395786" cy="43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E36AF243-C252-F24B-BEEE-988AF1F60F81}"/>
              </a:ext>
            </a:extLst>
          </p:cNvPr>
          <p:cNvSpPr txBox="1"/>
          <p:nvPr/>
        </p:nvSpPr>
        <p:spPr>
          <a:xfrm>
            <a:off x="1880240" y="1102265"/>
            <a:ext cx="6710766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Mean absolute error</a:t>
            </a:r>
          </a:p>
          <a:p>
            <a:pPr lvl="1"/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Arial" panose="020B0604020202020204" pitchFamily="34" charset="0"/>
                <a:cs typeface="Arial" panose="020B0604020202020204" pitchFamily="34" charset="0"/>
              </a:rPr>
              <a:t>Task completion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E70B479-FBEC-7140-A21C-56188D675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5241" y="1830459"/>
            <a:ext cx="4246522" cy="225951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0C96597-ECF3-D744-9B97-B7AD057613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5241" y="4641111"/>
            <a:ext cx="4246522" cy="22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5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09125-8ABF-324C-94C3-6C9D968A63F5}"/>
              </a:ext>
            </a:extLst>
          </p:cNvPr>
          <p:cNvSpPr txBox="1">
            <a:spLocks/>
          </p:cNvSpPr>
          <p:nvPr/>
        </p:nvSpPr>
        <p:spPr>
          <a:xfrm>
            <a:off x="1880240" y="0"/>
            <a:ext cx="6577959" cy="142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8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7F936DB-3CD8-354B-B957-E37C41D4B69C}"/>
              </a:ext>
            </a:extLst>
          </p:cNvPr>
          <p:cNvSpPr txBox="1">
            <a:spLocks/>
          </p:cNvSpPr>
          <p:nvPr/>
        </p:nvSpPr>
        <p:spPr>
          <a:xfrm>
            <a:off x="1880240" y="1728044"/>
            <a:ext cx="7166778" cy="425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2000" dirty="0">
              <a:latin typeface="Times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B5D7D0-51A1-4C46-9163-9E2E0FBAFB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563112"/>
              </p:ext>
            </p:extLst>
          </p:nvPr>
        </p:nvGraphicFramePr>
        <p:xfrm>
          <a:off x="123048" y="1425427"/>
          <a:ext cx="1395786" cy="43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Afbeelding 18">
            <a:extLst>
              <a:ext uri="{FF2B5EF4-FFF2-40B4-BE49-F238E27FC236}">
                <a16:creationId xmlns:a16="http://schemas.microsoft.com/office/drawing/2014/main" id="{28317104-76DF-8C42-AF15-57C0BF7B1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2133" y="1797050"/>
            <a:ext cx="601853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8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A09125-8ABF-324C-94C3-6C9D968A63F5}"/>
              </a:ext>
            </a:extLst>
          </p:cNvPr>
          <p:cNvSpPr txBox="1">
            <a:spLocks/>
          </p:cNvSpPr>
          <p:nvPr/>
        </p:nvSpPr>
        <p:spPr>
          <a:xfrm>
            <a:off x="1880240" y="0"/>
            <a:ext cx="6577959" cy="1425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8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7F936DB-3CD8-354B-B957-E37C41D4B69C}"/>
              </a:ext>
            </a:extLst>
          </p:cNvPr>
          <p:cNvSpPr txBox="1">
            <a:spLocks/>
          </p:cNvSpPr>
          <p:nvPr/>
        </p:nvSpPr>
        <p:spPr>
          <a:xfrm>
            <a:off x="1880240" y="1728044"/>
            <a:ext cx="7166778" cy="425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2000" dirty="0">
              <a:latin typeface="Times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3359787-1E95-9A47-ACBF-F2F10E410A0A}"/>
              </a:ext>
            </a:extLst>
          </p:cNvPr>
          <p:cNvSpPr txBox="1"/>
          <p:nvPr/>
        </p:nvSpPr>
        <p:spPr>
          <a:xfrm>
            <a:off x="1880240" y="1451497"/>
            <a:ext cx="693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time delay affect a performance of a teleoperated robot arm in a 2D environment simulating deep sea oil welding tasks?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C34E151-2883-0A4D-9929-0B77FB36EF97}"/>
              </a:ext>
            </a:extLst>
          </p:cNvPr>
          <p:cNvSpPr txBox="1"/>
          <p:nvPr/>
        </p:nvSpPr>
        <p:spPr>
          <a:xfrm>
            <a:off x="1766237" y="2704177"/>
            <a:ext cx="71667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Increased time delay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ncreased mean absolute error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Increased time delay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ncreased task completion time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5AAFF54-5C26-0E45-A72A-D4CD31211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610660"/>
              </p:ext>
            </p:extLst>
          </p:nvPr>
        </p:nvGraphicFramePr>
        <p:xfrm>
          <a:off x="123048" y="1425427"/>
          <a:ext cx="1395786" cy="437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Afbeelding 13">
            <a:extLst>
              <a:ext uri="{FF2B5EF4-FFF2-40B4-BE49-F238E27FC236}">
                <a16:creationId xmlns:a16="http://schemas.microsoft.com/office/drawing/2014/main" id="{12FB15D1-BA72-FC4F-A364-EF8D77283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3333" y="2223931"/>
            <a:ext cx="4148667" cy="26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0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51593</TotalTime>
  <Words>802</Words>
  <Application>Microsoft Office PowerPoint</Application>
  <PresentationFormat>Diavoorstelling (4:3)</PresentationFormat>
  <Paragraphs>238</Paragraphs>
  <Slides>12</Slides>
  <Notes>12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Arial</vt:lpstr>
      <vt:lpstr>Calibri</vt:lpstr>
      <vt:lpstr>Tahoma</vt:lpstr>
      <vt:lpstr>Times</vt:lpstr>
      <vt:lpstr>Office Theme</vt:lpstr>
      <vt:lpstr>Custom Design</vt:lpstr>
      <vt:lpstr>Effects of time delay on the  performance of a deep sea welding task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Bibliography</vt:lpstr>
      <vt:lpstr>Questions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Jannick</cp:lastModifiedBy>
  <cp:revision>363</cp:revision>
  <cp:lastPrinted>2023-03-30T13:57:19Z</cp:lastPrinted>
  <dcterms:created xsi:type="dcterms:W3CDTF">2015-07-09T11:57:30Z</dcterms:created>
  <dcterms:modified xsi:type="dcterms:W3CDTF">2023-04-01T19:33:19Z</dcterms:modified>
</cp:coreProperties>
</file>